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0" r:id="rId4"/>
    <p:sldId id="263" r:id="rId5"/>
    <p:sldId id="264" r:id="rId6"/>
    <p:sldId id="266" r:id="rId7"/>
    <p:sldId id="262" r:id="rId8"/>
    <p:sldId id="271" r:id="rId9"/>
    <p:sldId id="258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94291-DC23-4C3F-B9D9-F58F9A267EB8}" v="898" dt="2023-05-29T05:28:58.114"/>
    <p1510:client id="{9F575F66-10E8-AAEA-0CBE-53C251675D5C}" v="236" dt="2023-05-29T06:02:2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9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0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9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6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6CAF8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6CAF8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094" y="1058780"/>
            <a:ext cx="5602705" cy="3092116"/>
          </a:xfrm>
        </p:spPr>
        <p:txBody>
          <a:bodyPr anchor="ctr">
            <a:normAutofit/>
          </a:bodyPr>
          <a:lstStyle/>
          <a:p>
            <a:r>
              <a:rPr lang="en-US" sz="6000" dirty="0">
                <a:cs typeface="Calibri Light"/>
              </a:rPr>
              <a:t>Amro </a:t>
            </a:r>
            <a:r>
              <a:rPr lang="en-US" sz="6000" dirty="0" err="1">
                <a:cs typeface="Calibri Light"/>
              </a:rPr>
              <a:t>Aljadaa</a:t>
            </a:r>
            <a:endParaRPr lang="en-US" sz="60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041616"/>
            <a:ext cx="3781926" cy="1246472"/>
          </a:xfrm>
        </p:spPr>
        <p:txBody>
          <a:bodyPr anchor="ctr">
            <a:normAutofit/>
          </a:bodyPr>
          <a:lstStyle/>
          <a:p>
            <a:r>
              <a:rPr lang="en-US" dirty="0"/>
              <a:t>Control Software Engineer @SESAME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1FF7D6F-5008-45D0-B267-D30AC73E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78" y="2148928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lvl="1">
              <a:buNone/>
            </a:pPr>
            <a:r>
              <a:rPr lang="en-US" sz="4000" i="1" dirty="0">
                <a:latin typeface="Elephant"/>
                <a:ea typeface="+mn-lt"/>
                <a:cs typeface="+mn-lt"/>
              </a:rPr>
              <a:t>Digital Signal Processing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2ED50-DD43-991C-C165-1E7E30019724}"/>
              </a:ext>
            </a:extLst>
          </p:cNvPr>
          <p:cNvSpPr txBox="1"/>
          <p:nvPr/>
        </p:nvSpPr>
        <p:spPr>
          <a:xfrm>
            <a:off x="6176513" y="1173192"/>
            <a:ext cx="469852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 dirty="0">
                <a:cs typeface="Arial"/>
              </a:rPr>
              <a:t>Sampling</a:t>
            </a:r>
          </a:p>
          <a:p>
            <a:pPr>
              <a:buFontTx/>
              <a:buChar char="•"/>
            </a:pPr>
            <a:endParaRPr lang="en-US" sz="2800" dirty="0">
              <a:cs typeface="Arial"/>
            </a:endParaRPr>
          </a:p>
          <a:p>
            <a:pPr>
              <a:buFontTx/>
              <a:buChar char="•"/>
            </a:pPr>
            <a:r>
              <a:rPr lang="en-US" sz="2800" dirty="0">
                <a:cs typeface="Arial"/>
              </a:rPr>
              <a:t>Digital filters​</a:t>
            </a:r>
          </a:p>
          <a:p>
            <a:pPr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65160543-6B41-95CB-4A27-5FEE6551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60" y="3120899"/>
            <a:ext cx="4410973" cy="29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6C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781DBB2-0C9F-F852-9E5B-40998166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9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F7105-A910-E9A9-3C35-9060FDE3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71D4B645-0E51-64DF-534D-FB484018B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8" r="27025" b="-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8F86-F0D7-A60C-B489-0FB75D4B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1917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Electrical Engineering</a:t>
            </a:r>
          </a:p>
          <a:p>
            <a:r>
              <a:rPr lang="en-US" sz="2200" dirty="0">
                <a:ea typeface="+mn-lt"/>
                <a:cs typeface="+mn-lt"/>
              </a:rPr>
              <a:t>Embedded Systems</a:t>
            </a:r>
            <a:endParaRPr lang="en-US" sz="2200" dirty="0"/>
          </a:p>
          <a:p>
            <a:r>
              <a:rPr lang="en-US" sz="2200" dirty="0">
                <a:ea typeface="+mn-lt"/>
                <a:cs typeface="+mn-lt"/>
              </a:rPr>
              <a:t>Image Processing &amp; AI</a:t>
            </a:r>
            <a:endParaRPr lang="en-US" sz="22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93167E9-CFDF-DE60-EC89-FBCDD544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457" y="5127636"/>
            <a:ext cx="2743200" cy="137601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FA219B5-7CF7-D050-6FBE-2A915A940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551" y="4139564"/>
            <a:ext cx="2743200" cy="27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F7105-A910-E9A9-3C35-9060FDE3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71D4B645-0E51-64DF-534D-FB484018B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8" r="27025" b="-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8F86-F0D7-A60C-B489-0FB75D4B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1917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Electronic design automation</a:t>
            </a:r>
          </a:p>
          <a:p>
            <a:r>
              <a:rPr lang="en-US" sz="2000" dirty="0">
                <a:ea typeface="+mn-lt"/>
                <a:cs typeface="+mn-lt"/>
              </a:rPr>
              <a:t>Robotics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6F394D19-EE2F-24DB-527F-57737151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344" y="3622318"/>
            <a:ext cx="5891841" cy="27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1FDF-7FED-60D0-1C13-0AD28DC6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3B24-014F-4A85-5691-DB0914374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We use </a:t>
            </a:r>
            <a:r>
              <a:rPr lang="en-US" b="1" dirty="0">
                <a:ea typeface="+mn-lt"/>
                <a:cs typeface="+mn-lt"/>
              </a:rPr>
              <a:t>C++</a:t>
            </a:r>
            <a:r>
              <a:rPr lang="en-US" dirty="0">
                <a:ea typeface="+mn-lt"/>
                <a:cs typeface="+mn-lt"/>
              </a:rPr>
              <a:t> to:</a:t>
            </a:r>
            <a:endParaRPr lang="en-US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Develop graphical user interfaces using Qt</a:t>
            </a:r>
          </a:p>
          <a:p>
            <a:pPr lvl="1"/>
            <a:endParaRPr lang="en-US" dirty="0">
              <a:ea typeface="+mn-lt"/>
              <a:cs typeface="Calibri"/>
            </a:endParaRPr>
          </a:p>
          <a:p>
            <a:pPr lvl="1"/>
            <a:r>
              <a:rPr lang="en-US" dirty="0">
                <a:ea typeface="+mn-lt"/>
                <a:cs typeface="Calibri"/>
              </a:rPr>
              <a:t>Develop</a:t>
            </a:r>
            <a:r>
              <a:rPr lang="en-US" dirty="0">
                <a:latin typeface="Century Gothic"/>
                <a:ea typeface="+mn-lt"/>
                <a:cs typeface="Calibri"/>
              </a:rPr>
              <a:t> Drivers for controllers</a:t>
            </a:r>
            <a:endParaRPr lang="en-US" dirty="0">
              <a:latin typeface="Century Gothic"/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6AEB4B6-4BFB-CC7A-B9B4-74FB7C0C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878" y="4783149"/>
            <a:ext cx="2743200" cy="15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1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03207-46EA-7CFF-3CBC-C1D908C9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SESAME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E031-B4AD-1C8F-1F88-32C6EAD7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146"/>
            <a:ext cx="4619621" cy="4145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We use </a:t>
            </a:r>
            <a:r>
              <a:rPr lang="en-US" sz="2200" b="1" dirty="0">
                <a:ea typeface="+mn-lt"/>
                <a:cs typeface="+mn-lt"/>
              </a:rPr>
              <a:t>Python </a:t>
            </a:r>
            <a:r>
              <a:rPr lang="en-US" sz="2200" dirty="0">
                <a:ea typeface="+mn-lt"/>
                <a:cs typeface="+mn-lt"/>
              </a:rPr>
              <a:t>to write scripts that perform various services for the machine, including: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monitoring machine performance</a:t>
            </a:r>
          </a:p>
          <a:p>
            <a:pPr lvl="1"/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Controlling motors</a:t>
            </a:r>
          </a:p>
          <a:p>
            <a:pPr lvl="1"/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Image Processing</a:t>
            </a:r>
            <a:endParaRPr lang="en-US"/>
          </a:p>
          <a:p>
            <a:pPr lvl="1"/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Event driven systems</a:t>
            </a:r>
            <a:endParaRPr lang="en-US"/>
          </a:p>
        </p:txBody>
      </p:sp>
      <p:pic>
        <p:nvPicPr>
          <p:cNvPr id="4" name="Picture 4" descr="A picture containing indoor, cluttered, several, miller&#10;&#10;Description automatically generated">
            <a:extLst>
              <a:ext uri="{FF2B5EF4-FFF2-40B4-BE49-F238E27FC236}">
                <a16:creationId xmlns:a16="http://schemas.microsoft.com/office/drawing/2014/main" id="{40AF617C-CC2C-F8E7-94C3-CA0F3187F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78" b="2296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334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C9B5D-E59C-6B5A-B9E8-EA30CC54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ARM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BA62-C793-73B5-5A08-3029E34F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89279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Sample changing in MS beamline</a:t>
            </a:r>
          </a:p>
          <a:p>
            <a:endParaRPr lang="en-US" sz="2000" dirty="0"/>
          </a:p>
          <a:p>
            <a:r>
              <a:rPr lang="en-US" sz="2000" dirty="0"/>
              <a:t>State driven control </a:t>
            </a:r>
            <a:endParaRPr lang="en-US"/>
          </a:p>
          <a:p>
            <a:endParaRPr lang="en-US" sz="2000" dirty="0"/>
          </a:p>
          <a:p>
            <a:r>
              <a:rPr lang="en-US" sz="2000" dirty="0"/>
              <a:t>Safety features</a:t>
            </a:r>
          </a:p>
          <a:p>
            <a:endParaRPr lang="en-US" sz="2000" dirty="0"/>
          </a:p>
          <a:p>
            <a:r>
              <a:rPr lang="en-US" sz="2000" dirty="0"/>
              <a:t>Interface the arm with the controller and the sensors</a:t>
            </a:r>
          </a:p>
        </p:txBody>
      </p:sp>
      <p:pic>
        <p:nvPicPr>
          <p:cNvPr id="6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5520AD7D-7CFF-54F2-4501-951EEBBA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458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B51A-A70F-83F6-3BE5-1007375E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7B40-DED8-E82F-7511-05B056ED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Docker for Containerizing IOCs and GUI projects</a:t>
            </a:r>
          </a:p>
          <a:p>
            <a:pPr lvl="1"/>
            <a:r>
              <a:rPr lang="en-US" dirty="0"/>
              <a:t>Eases maintaining and managing them in different environments. </a:t>
            </a:r>
          </a:p>
          <a:p>
            <a:pPr lvl="1"/>
            <a:r>
              <a:rPr lang="en-US" dirty="0"/>
              <a:t>This will make the IOCs portable and able to run on any operating system on any machine - with docker installed - without worrying about dependencies and versions. </a:t>
            </a:r>
          </a:p>
          <a:p>
            <a:pPr lvl="1"/>
            <a:r>
              <a:rPr lang="en-US" dirty="0"/>
              <a:t>Moving from development to production is very fast.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CI/CD on the way!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B942-6862-81E2-2BC1-FA586C81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Orbit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C340-7280-9442-7F84-C0FADF28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3340"/>
            <a:ext cx="10515600" cy="2190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Correct beam position in the ring</a:t>
            </a:r>
          </a:p>
          <a:p>
            <a:endParaRPr lang="en-US" dirty="0"/>
          </a:p>
          <a:p>
            <a:r>
              <a:rPr lang="en-US" dirty="0"/>
              <a:t>code in C++ and efficiency is extremely important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7201B75F-06F7-F7DE-C68A-843D963A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1900267"/>
            <a:ext cx="12002217" cy="23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5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1FF7D6F-5008-45D0-B267-D30AC73E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78" y="2148928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lvl="1">
              <a:buNone/>
            </a:pPr>
            <a:r>
              <a:rPr lang="en-US" sz="4000" i="1" dirty="0">
                <a:latin typeface="Elephant"/>
              </a:rPr>
              <a:t>Control System Design</a:t>
            </a:r>
            <a:endParaRPr lang="en-US" sz="4000" dirty="0">
              <a:latin typeface="Elephant"/>
            </a:endParaRPr>
          </a:p>
          <a:p>
            <a:pPr marL="457200" lvl="1" indent="0">
              <a:buNone/>
            </a:pPr>
            <a:endParaRPr lang="en-US" sz="2800" dirty="0"/>
          </a:p>
          <a:p>
            <a:endParaRPr lang="en-US" sz="2000" dirty="0">
              <a:ea typeface="+mn-lt"/>
              <a:cs typeface="+mn-lt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43AA226-9EB3-6795-1C9D-C3BA868C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592" y="4254800"/>
            <a:ext cx="2752725" cy="2057400"/>
          </a:xfrm>
          <a:prstGeom prst="rect">
            <a:avLst/>
          </a:prstGeo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CB4F3352-6343-CE93-70B0-50238FB2D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617" y="3937599"/>
            <a:ext cx="2876550" cy="2552700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E96B521-2B4F-F61A-DA4C-8F46BB1BA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58" y="645401"/>
            <a:ext cx="5633049" cy="26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2904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8E2E6"/>
      </a:lt2>
      <a:accent1>
        <a:srgbClr val="6CAF85"/>
      </a:accent1>
      <a:accent2>
        <a:srgbClr val="60B09E"/>
      </a:accent2>
      <a:accent3>
        <a:srgbClr val="61ACBF"/>
      </a:accent3>
      <a:accent4>
        <a:srgbClr val="6F92CA"/>
      </a:accent4>
      <a:accent5>
        <a:srgbClr val="8B89D4"/>
      </a:accent5>
      <a:accent6>
        <a:srgbClr val="986FCA"/>
      </a:accent6>
      <a:hlink>
        <a:srgbClr val="AE699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180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Elephant</vt:lpstr>
      <vt:lpstr>BrushVTI</vt:lpstr>
      <vt:lpstr>Amro Aljadaa</vt:lpstr>
      <vt:lpstr>Background</vt:lpstr>
      <vt:lpstr>Background</vt:lpstr>
      <vt:lpstr>SESAME</vt:lpstr>
      <vt:lpstr>SESAME</vt:lpstr>
      <vt:lpstr>ARM Robot</vt:lpstr>
      <vt:lpstr>Software Management</vt:lpstr>
      <vt:lpstr>Fast Orbit Feedback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AMRO ADEL ABDALLATIF ALJADAA</cp:lastModifiedBy>
  <cp:revision>369</cp:revision>
  <dcterms:created xsi:type="dcterms:W3CDTF">2023-05-28T19:45:42Z</dcterms:created>
  <dcterms:modified xsi:type="dcterms:W3CDTF">2023-05-29T06:10:10Z</dcterms:modified>
</cp:coreProperties>
</file>