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0"/>
  </p:notesMasterIdLst>
  <p:sldIdLst>
    <p:sldId id="258" r:id="rId2"/>
    <p:sldId id="259" r:id="rId3"/>
    <p:sldId id="291" r:id="rId4"/>
    <p:sldId id="295" r:id="rId5"/>
    <p:sldId id="293" r:id="rId6"/>
    <p:sldId id="294" r:id="rId7"/>
    <p:sldId id="268" r:id="rId8"/>
    <p:sldId id="269" r:id="rId9"/>
  </p:sldIdLst>
  <p:sldSz cx="9144000" cy="5143500" type="screen16x9"/>
  <p:notesSz cx="6858000" cy="9144000"/>
  <p:embeddedFontLst>
    <p:embeddedFont>
      <p:font typeface="Abel" panose="02000506030000020004" pitchFamily="2" charset="0"/>
      <p:regular r:id="rId11"/>
    </p:embeddedFont>
    <p:embeddedFont>
      <p:font typeface="Teko Medium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D435F-EE20-CA62-9307-D732CD76DEDD}" v="110" dt="2023-05-29T09:22:08.909"/>
    <p1510:client id="{5936A184-BB6B-6EE1-7647-860E14C2D75C}" v="344" dt="2023-05-29T11:26:37.697"/>
    <p1510:client id="{F47619C4-37F7-2F88-F644-0B51A223ED9D}" v="43" dt="2023-05-29T09:50:51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519a6556eb498d75384d193ab5ff18ce3536080fc63509a2c454b70fde228797::" providerId="AD" clId="Web-{5936A184-BB6B-6EE1-7647-860E14C2D75C}"/>
    <pc:docChg chg="addSld modSld">
      <pc:chgData name="Guest User" userId="S::urn:spo:anon#519a6556eb498d75384d193ab5ff18ce3536080fc63509a2c454b70fde228797::" providerId="AD" clId="Web-{5936A184-BB6B-6EE1-7647-860E14C2D75C}" dt="2023-05-29T11:26:37.697" v="336" actId="14100"/>
      <pc:docMkLst>
        <pc:docMk/>
      </pc:docMkLst>
      <pc:sldChg chg="modSp">
        <pc:chgData name="Guest User" userId="S::urn:spo:anon#519a6556eb498d75384d193ab5ff18ce3536080fc63509a2c454b70fde228797::" providerId="AD" clId="Web-{5936A184-BB6B-6EE1-7647-860E14C2D75C}" dt="2023-05-29T11:11:43.263" v="194" actId="20577"/>
        <pc:sldMkLst>
          <pc:docMk/>
          <pc:sldMk cId="288804374" sldId="291"/>
        </pc:sldMkLst>
        <pc:spChg chg="mod">
          <ac:chgData name="Guest User" userId="S::urn:spo:anon#519a6556eb498d75384d193ab5ff18ce3536080fc63509a2c454b70fde228797::" providerId="AD" clId="Web-{5936A184-BB6B-6EE1-7647-860E14C2D75C}" dt="2023-05-29T11:11:43.263" v="194" actId="20577"/>
          <ac:spMkLst>
            <pc:docMk/>
            <pc:sldMk cId="288804374" sldId="291"/>
            <ac:spMk id="160" creationId="{00000000-0000-0000-0000-000000000000}"/>
          </ac:spMkLst>
        </pc:spChg>
      </pc:sldChg>
      <pc:sldChg chg="modSp">
        <pc:chgData name="Guest User" userId="S::urn:spo:anon#519a6556eb498d75384d193ab5ff18ce3536080fc63509a2c454b70fde228797::" providerId="AD" clId="Web-{5936A184-BB6B-6EE1-7647-860E14C2D75C}" dt="2023-05-29T11:08:18.382" v="56" actId="20577"/>
        <pc:sldMkLst>
          <pc:docMk/>
          <pc:sldMk cId="3378401975" sldId="293"/>
        </pc:sldMkLst>
        <pc:spChg chg="mod">
          <ac:chgData name="Guest User" userId="S::urn:spo:anon#519a6556eb498d75384d193ab5ff18ce3536080fc63509a2c454b70fde228797::" providerId="AD" clId="Web-{5936A184-BB6B-6EE1-7647-860E14C2D75C}" dt="2023-05-29T11:08:18.382" v="56" actId="20577"/>
          <ac:spMkLst>
            <pc:docMk/>
            <pc:sldMk cId="3378401975" sldId="293"/>
            <ac:spMk id="163" creationId="{00000000-0000-0000-0000-000000000000}"/>
          </ac:spMkLst>
        </pc:spChg>
      </pc:sldChg>
      <pc:sldChg chg="addSp delSp modSp">
        <pc:chgData name="Guest User" userId="S::urn:spo:anon#519a6556eb498d75384d193ab5ff18ce3536080fc63509a2c454b70fde228797::" providerId="AD" clId="Web-{5936A184-BB6B-6EE1-7647-860E14C2D75C}" dt="2023-05-29T11:26:37.697" v="336" actId="14100"/>
        <pc:sldMkLst>
          <pc:docMk/>
          <pc:sldMk cId="3181431014" sldId="294"/>
        </pc:sldMkLst>
        <pc:picChg chg="add del mod">
          <ac:chgData name="Guest User" userId="S::urn:spo:anon#519a6556eb498d75384d193ab5ff18ce3536080fc63509a2c454b70fde228797::" providerId="AD" clId="Web-{5936A184-BB6B-6EE1-7647-860E14C2D75C}" dt="2023-05-29T11:23:23.941" v="314"/>
          <ac:picMkLst>
            <pc:docMk/>
            <pc:sldMk cId="3181431014" sldId="294"/>
            <ac:picMk id="2" creationId="{BEEB64B5-E21F-BC32-6FC0-2C4D30B9E3CF}"/>
          </ac:picMkLst>
        </pc:picChg>
        <pc:picChg chg="mod">
          <ac:chgData name="Guest User" userId="S::urn:spo:anon#519a6556eb498d75384d193ab5ff18ce3536080fc63509a2c454b70fde228797::" providerId="AD" clId="Web-{5936A184-BB6B-6EE1-7647-860E14C2D75C}" dt="2023-05-29T11:26:37.697" v="336" actId="14100"/>
          <ac:picMkLst>
            <pc:docMk/>
            <pc:sldMk cId="3181431014" sldId="294"/>
            <ac:picMk id="4" creationId="{0DBA3F2E-C50B-584D-6CC7-C66EA20C2CA7}"/>
          </ac:picMkLst>
        </pc:picChg>
      </pc:sldChg>
      <pc:sldChg chg="addSp modSp add replId">
        <pc:chgData name="Guest User" userId="S::urn:spo:anon#519a6556eb498d75384d193ab5ff18ce3536080fc63509a2c454b70fde228797::" providerId="AD" clId="Web-{5936A184-BB6B-6EE1-7647-860E14C2D75C}" dt="2023-05-29T11:25:41.633" v="331" actId="20577"/>
        <pc:sldMkLst>
          <pc:docMk/>
          <pc:sldMk cId="3102073963" sldId="295"/>
        </pc:sldMkLst>
        <pc:spChg chg="mod">
          <ac:chgData name="Guest User" userId="S::urn:spo:anon#519a6556eb498d75384d193ab5ff18ce3536080fc63509a2c454b70fde228797::" providerId="AD" clId="Web-{5936A184-BB6B-6EE1-7647-860E14C2D75C}" dt="2023-05-29T11:11:57.342" v="208" actId="20577"/>
          <ac:spMkLst>
            <pc:docMk/>
            <pc:sldMk cId="3102073963" sldId="295"/>
            <ac:spMk id="158" creationId="{00000000-0000-0000-0000-000000000000}"/>
          </ac:spMkLst>
        </pc:spChg>
        <pc:spChg chg="mod">
          <ac:chgData name="Guest User" userId="S::urn:spo:anon#519a6556eb498d75384d193ab5ff18ce3536080fc63509a2c454b70fde228797::" providerId="AD" clId="Web-{5936A184-BB6B-6EE1-7647-860E14C2D75C}" dt="2023-05-29T11:25:41.633" v="331" actId="20577"/>
          <ac:spMkLst>
            <pc:docMk/>
            <pc:sldMk cId="3102073963" sldId="295"/>
            <ac:spMk id="160" creationId="{00000000-0000-0000-0000-000000000000}"/>
          </ac:spMkLst>
        </pc:spChg>
        <pc:spChg chg="mod">
          <ac:chgData name="Guest User" userId="S::urn:spo:anon#519a6556eb498d75384d193ab5ff18ce3536080fc63509a2c454b70fde228797::" providerId="AD" clId="Web-{5936A184-BB6B-6EE1-7647-860E14C2D75C}" dt="2023-05-29T11:12:07.358" v="217" actId="20577"/>
          <ac:spMkLst>
            <pc:docMk/>
            <pc:sldMk cId="3102073963" sldId="295"/>
            <ac:spMk id="163" creationId="{00000000-0000-0000-0000-000000000000}"/>
          </ac:spMkLst>
        </pc:spChg>
        <pc:picChg chg="add mod">
          <ac:chgData name="Guest User" userId="S::urn:spo:anon#519a6556eb498d75384d193ab5ff18ce3536080fc63509a2c454b70fde228797::" providerId="AD" clId="Web-{5936A184-BB6B-6EE1-7647-860E14C2D75C}" dt="2023-05-29T11:23:36.707" v="317" actId="14100"/>
          <ac:picMkLst>
            <pc:docMk/>
            <pc:sldMk cId="3102073963" sldId="295"/>
            <ac:picMk id="2" creationId="{20956B4F-0F33-B1B6-0A90-7AD6C45E5ED0}"/>
          </ac:picMkLst>
        </pc:picChg>
      </pc:sldChg>
    </pc:docChg>
  </pc:docChgLst>
  <pc:docChgLst>
    <pc:chgData name="Salman Matalgah" userId="S::salman.matalgah@sesame.org.jo::f1273e29-e718-4ffe-a666-941f347bf956" providerId="AD" clId="Web-{F47619C4-37F7-2F88-F644-0B51A223ED9D}"/>
    <pc:docChg chg="modSld addMainMaster delMainMaster">
      <pc:chgData name="Salman Matalgah" userId="S::salman.matalgah@sesame.org.jo::f1273e29-e718-4ffe-a666-941f347bf956" providerId="AD" clId="Web-{F47619C4-37F7-2F88-F644-0B51A223ED9D}" dt="2023-05-29T09:50:51.816" v="16" actId="1076"/>
      <pc:docMkLst>
        <pc:docMk/>
      </pc:docMkLst>
      <pc:sldChg chg="modSp">
        <pc:chgData name="Salman Matalgah" userId="S::salman.matalgah@sesame.org.jo::f1273e29-e718-4ffe-a666-941f347bf956" providerId="AD" clId="Web-{F47619C4-37F7-2F88-F644-0B51A223ED9D}" dt="2023-05-29T09:12:45.574" v="0" actId="14100"/>
        <pc:sldMkLst>
          <pc:docMk/>
          <pc:sldMk cId="0" sldId="256"/>
        </pc:sldMkLst>
        <pc:spChg chg="mod">
          <ac:chgData name="Salman Matalgah" userId="S::salman.matalgah@sesame.org.jo::f1273e29-e718-4ffe-a666-941f347bf956" providerId="AD" clId="Web-{F47619C4-37F7-2F88-F644-0B51A223ED9D}" dt="2023-05-29T09:12:45.574" v="0" actId="14100"/>
          <ac:spMkLst>
            <pc:docMk/>
            <pc:sldMk cId="0" sldId="256"/>
            <ac:spMk id="84" creationId="{00000000-0000-0000-0000-000000000000}"/>
          </ac:spMkLst>
        </pc:spChg>
      </pc:sldChg>
      <pc:sldChg chg="modSp mod modClrScheme chgLayout">
        <pc:chgData name="Salman Matalgah" userId="S::salman.matalgah@sesame.org.jo::f1273e29-e718-4ffe-a666-941f347bf956" providerId="AD" clId="Web-{F47619C4-37F7-2F88-F644-0B51A223ED9D}" dt="2023-05-29T09:50:51.816" v="16" actId="1076"/>
        <pc:sldMkLst>
          <pc:docMk/>
          <pc:sldMk cId="0" sldId="258"/>
        </pc:sldMkLst>
        <pc:spChg chg="mod ord">
          <ac:chgData name="Salman Matalgah" userId="S::salman.matalgah@sesame.org.jo::f1273e29-e718-4ffe-a666-941f347bf956" providerId="AD" clId="Web-{F47619C4-37F7-2F88-F644-0B51A223ED9D}" dt="2023-05-29T09:50:51.816" v="16" actId="1076"/>
          <ac:spMkLst>
            <pc:docMk/>
            <pc:sldMk cId="0" sldId="258"/>
            <ac:spMk id="107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9:22.969" v="7" actId="20577"/>
          <ac:spMkLst>
            <pc:docMk/>
            <pc:sldMk cId="0" sldId="258"/>
            <ac:spMk id="108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8"/>
            <ac:spMk id="109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8"/>
            <ac:spMk id="110" creationId="{00000000-0000-0000-0000-000000000000}"/>
          </ac:spMkLst>
        </pc:spChg>
      </pc:sldChg>
      <pc:sldChg chg="modSp mod modClrScheme chgLayout">
        <pc:chgData name="Salman Matalgah" userId="S::salman.matalgah@sesame.org.jo::f1273e29-e718-4ffe-a666-941f347bf956" providerId="AD" clId="Web-{F47619C4-37F7-2F88-F644-0B51A223ED9D}" dt="2023-05-29T09:48:04.888" v="5"/>
        <pc:sldMkLst>
          <pc:docMk/>
          <pc:sldMk cId="0" sldId="259"/>
        </pc:sldMkLst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9"/>
            <ac:spMk id="119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9"/>
            <ac:spMk id="120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9"/>
            <ac:spMk id="121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9"/>
            <ac:spMk id="123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9"/>
            <ac:spMk id="124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9"/>
            <ac:spMk id="142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9"/>
            <ac:spMk id="143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9"/>
            <ac:spMk id="144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9"/>
            <ac:spMk id="145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9"/>
            <ac:spMk id="146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59"/>
            <ac:spMk id="147" creationId="{00000000-0000-0000-0000-000000000000}"/>
          </ac:spMkLst>
        </pc:spChg>
      </pc:sldChg>
      <pc:sldChg chg="modSp mod modClrScheme chgLayout">
        <pc:chgData name="Salman Matalgah" userId="S::salman.matalgah@sesame.org.jo::f1273e29-e718-4ffe-a666-941f347bf956" providerId="AD" clId="Web-{F47619C4-37F7-2F88-F644-0B51A223ED9D}" dt="2023-05-29T09:48:04.888" v="5"/>
        <pc:sldMkLst>
          <pc:docMk/>
          <pc:sldMk cId="0" sldId="268"/>
        </pc:sldMkLst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68"/>
            <ac:spMk id="405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68"/>
            <ac:spMk id="406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68"/>
            <ac:spMk id="411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68"/>
            <ac:spMk id="412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68"/>
            <ac:spMk id="413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68"/>
            <ac:spMk id="414" creationId="{00000000-0000-0000-0000-000000000000}"/>
          </ac:spMkLst>
        </pc:spChg>
      </pc:sldChg>
      <pc:sldChg chg="modSp mod modClrScheme chgLayout">
        <pc:chgData name="Salman Matalgah" userId="S::salman.matalgah@sesame.org.jo::f1273e29-e718-4ffe-a666-941f347bf956" providerId="AD" clId="Web-{F47619C4-37F7-2F88-F644-0B51A223ED9D}" dt="2023-05-29T09:48:04.888" v="5"/>
        <pc:sldMkLst>
          <pc:docMk/>
          <pc:sldMk cId="0" sldId="269"/>
        </pc:sldMkLst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69"/>
            <ac:spMk id="443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0" sldId="269"/>
            <ac:spMk id="444" creationId="{00000000-0000-0000-0000-000000000000}"/>
          </ac:spMkLst>
        </pc:spChg>
      </pc:sldChg>
      <pc:sldChg chg="modSp mod modClrScheme chgLayout">
        <pc:chgData name="Salman Matalgah" userId="S::salman.matalgah@sesame.org.jo::f1273e29-e718-4ffe-a666-941f347bf956" providerId="AD" clId="Web-{F47619C4-37F7-2F88-F644-0B51A223ED9D}" dt="2023-05-29T09:48:04.888" v="5"/>
        <pc:sldMkLst>
          <pc:docMk/>
          <pc:sldMk cId="288804374" sldId="291"/>
        </pc:sldMkLst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288804374" sldId="291"/>
            <ac:spMk id="158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288804374" sldId="291"/>
            <ac:spMk id="159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288804374" sldId="291"/>
            <ac:spMk id="160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288804374" sldId="291"/>
            <ac:spMk id="163" creationId="{00000000-0000-0000-0000-000000000000}"/>
          </ac:spMkLst>
        </pc:spChg>
      </pc:sldChg>
      <pc:sldChg chg="modSp mod modClrScheme chgLayout">
        <pc:chgData name="Salman Matalgah" userId="S::salman.matalgah@sesame.org.jo::f1273e29-e718-4ffe-a666-941f347bf956" providerId="AD" clId="Web-{F47619C4-37F7-2F88-F644-0B51A223ED9D}" dt="2023-05-29T09:48:04.888" v="5"/>
        <pc:sldMkLst>
          <pc:docMk/>
          <pc:sldMk cId="3378401975" sldId="293"/>
        </pc:sldMkLst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3378401975" sldId="293"/>
            <ac:spMk id="158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3378401975" sldId="293"/>
            <ac:spMk id="159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3378401975" sldId="293"/>
            <ac:spMk id="162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3378401975" sldId="293"/>
            <ac:spMk id="163" creationId="{00000000-0000-0000-0000-000000000000}"/>
          </ac:spMkLst>
        </pc:spChg>
      </pc:sldChg>
      <pc:sldChg chg="modSp mod modClrScheme chgLayout">
        <pc:chgData name="Salman Matalgah" userId="S::salman.matalgah@sesame.org.jo::f1273e29-e718-4ffe-a666-941f347bf956" providerId="AD" clId="Web-{F47619C4-37F7-2F88-F644-0B51A223ED9D}" dt="2023-05-29T09:48:04.888" v="5"/>
        <pc:sldMkLst>
          <pc:docMk/>
          <pc:sldMk cId="3181431014" sldId="294"/>
        </pc:sldMkLst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3181431014" sldId="294"/>
            <ac:spMk id="158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3181431014" sldId="294"/>
            <ac:spMk id="159" creationId="{00000000-0000-0000-0000-000000000000}"/>
          </ac:spMkLst>
        </pc:spChg>
      </pc:sldChg>
      <pc:sldChg chg="addSp delSp modSp mod modClrScheme chgLayout">
        <pc:chgData name="Salman Matalgah" userId="S::salman.matalgah@sesame.org.jo::f1273e29-e718-4ffe-a666-941f347bf956" providerId="AD" clId="Web-{F47619C4-37F7-2F88-F644-0B51A223ED9D}" dt="2023-05-29T09:48:04.888" v="5"/>
        <pc:sldMkLst>
          <pc:docMk/>
          <pc:sldMk cId="3102073963" sldId="295"/>
        </pc:sldMkLst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3102073963" sldId="295"/>
            <ac:spMk id="158" creationId="{00000000-0000-0000-0000-000000000000}"/>
          </ac:spMkLst>
        </pc:spChg>
        <pc:spChg chg="mod ord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3102073963" sldId="295"/>
            <ac:spMk id="159" creationId="{00000000-0000-0000-0000-000000000000}"/>
          </ac:spMkLst>
        </pc:spChg>
        <pc:spChg chg="add del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3102073963" sldId="295"/>
            <ac:spMk id="160" creationId="{00000000-0000-0000-0000-000000000000}"/>
          </ac:spMkLst>
        </pc:spChg>
        <pc:spChg chg="add del">
          <ac:chgData name="Salman Matalgah" userId="S::salman.matalgah@sesame.org.jo::f1273e29-e718-4ffe-a666-941f347bf956" providerId="AD" clId="Web-{F47619C4-37F7-2F88-F644-0B51A223ED9D}" dt="2023-05-29T09:48:04.888" v="5"/>
          <ac:spMkLst>
            <pc:docMk/>
            <pc:sldMk cId="3102073963" sldId="295"/>
            <ac:spMk id="163" creationId="{00000000-0000-0000-0000-000000000000}"/>
          </ac:spMkLst>
        </pc:spChg>
      </pc:sldChg>
      <pc:sldMasterChg chg="add del addSldLayout delSldLayout">
        <pc:chgData name="Salman Matalgah" userId="S::salman.matalgah@sesame.org.jo::f1273e29-e718-4ffe-a666-941f347bf956" providerId="AD" clId="Web-{F47619C4-37F7-2F88-F644-0B51A223ED9D}" dt="2023-05-29T09:48:04.888" v="5"/>
        <pc:sldMasterMkLst>
          <pc:docMk/>
          <pc:sldMasterMk cId="0" sldId="2147483656"/>
        </pc:sldMasterMkLst>
        <pc:sldLayoutChg chg="add del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0" sldId="2147483656"/>
            <pc:sldLayoutMk cId="0" sldId="2147483648"/>
          </pc:sldLayoutMkLst>
        </pc:sldLayoutChg>
        <pc:sldLayoutChg chg="add del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0" sldId="2147483656"/>
            <pc:sldLayoutMk cId="0" sldId="2147483650"/>
          </pc:sldLayoutMkLst>
        </pc:sldLayoutChg>
        <pc:sldLayoutChg chg="add del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0" sldId="2147483656"/>
            <pc:sldLayoutMk cId="0" sldId="2147483651"/>
          </pc:sldLayoutMkLst>
        </pc:sldLayoutChg>
        <pc:sldLayoutChg chg="add del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0" sldId="2147483656"/>
            <pc:sldLayoutMk cId="0" sldId="2147483652"/>
          </pc:sldLayoutMkLst>
        </pc:sldLayoutChg>
        <pc:sldLayoutChg chg="add del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0" sldId="2147483656"/>
            <pc:sldLayoutMk cId="0" sldId="2147483654"/>
          </pc:sldLayoutMkLst>
        </pc:sldLayoutChg>
      </pc:sldMasterChg>
      <pc:sldMasterChg chg="add del addSldLayout delSldLayout modSldLayout">
        <pc:chgData name="Salman Matalgah" userId="S::salman.matalgah@sesame.org.jo::f1273e29-e718-4ffe-a666-941f347bf956" providerId="AD" clId="Web-{F47619C4-37F7-2F88-F644-0B51A223ED9D}" dt="2023-05-29T09:48:04.888" v="5"/>
        <pc:sldMasterMkLst>
          <pc:docMk/>
          <pc:sldMasterMk cId="2260690727" sldId="2147483657"/>
        </pc:sldMasterMkLst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2671243431" sldId="2147483658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184708547" sldId="2147483659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99841824" sldId="2147483660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1001677722" sldId="2147483661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3437757267" sldId="2147483662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3423422859" sldId="2147483663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2978683388" sldId="2147483664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963375994" sldId="2147483665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713049293" sldId="2147483666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439908394" sldId="2147483667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1008909294" sldId="2147483668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707201127" sldId="2147483669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3045885730" sldId="2147483670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3599181645" sldId="2147483671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1285249063" sldId="2147483672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3783724687" sldId="2147483673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2357356214" sldId="2147483674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1218535839" sldId="2147483675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4144716778" sldId="2147483676"/>
          </pc:sldLayoutMkLst>
        </pc:sldLayoutChg>
        <pc:sldLayoutChg chg="add del mod replId">
          <pc:chgData name="Salman Matalgah" userId="S::salman.matalgah@sesame.org.jo::f1273e29-e718-4ffe-a666-941f347bf956" providerId="AD" clId="Web-{F47619C4-37F7-2F88-F644-0B51A223ED9D}" dt="2023-05-29T09:48:04.888" v="5"/>
          <pc:sldLayoutMkLst>
            <pc:docMk/>
            <pc:sldMasterMk cId="2260690727" sldId="2147483657"/>
            <pc:sldLayoutMk cId="179733325" sldId="2147483677"/>
          </pc:sldLayoutMkLst>
        </pc:sldLayoutChg>
      </pc:sldMasterChg>
    </pc:docChg>
  </pc:docChgLst>
  <pc:docChgLst>
    <pc:chgData name="Guest User" userId="S::urn:spo:anon#519a6556eb498d75384d193ab5ff18ce3536080fc63509a2c454b70fde228797::" providerId="AD" clId="Web-{146D435F-EE20-CA62-9307-D732CD76DEDD}"/>
    <pc:docChg chg="addSld delSld modSld addMainMaster delMainMaster">
      <pc:chgData name="Guest User" userId="S::urn:spo:anon#519a6556eb498d75384d193ab5ff18ce3536080fc63509a2c454b70fde228797::" providerId="AD" clId="Web-{146D435F-EE20-CA62-9307-D732CD76DEDD}" dt="2023-05-29T09:18:02.477" v="101"/>
      <pc:docMkLst>
        <pc:docMk/>
      </pc:docMkLst>
      <pc:sldChg chg="modSp add del mod modClrScheme chgLayout">
        <pc:chgData name="Guest User" userId="S::urn:spo:anon#519a6556eb498d75384d193ab5ff18ce3536080fc63509a2c454b70fde228797::" providerId="AD" clId="Web-{146D435F-EE20-CA62-9307-D732CD76DEDD}" dt="2023-05-29T09:18:02.477" v="101"/>
        <pc:sldMkLst>
          <pc:docMk/>
          <pc:sldMk cId="0" sldId="256"/>
        </pc:sldMkLst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56"/>
            <ac:spMk id="82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9:17:19.663" v="98" actId="1076"/>
          <ac:spMkLst>
            <pc:docMk/>
            <pc:sldMk cId="0" sldId="256"/>
            <ac:spMk id="84" creationId="{00000000-0000-0000-0000-000000000000}"/>
          </ac:spMkLst>
        </pc:spChg>
      </pc:sldChg>
      <pc:sldChg chg="addSp delSp modSp mod modClrScheme chgLayout">
        <pc:chgData name="Guest User" userId="S::urn:spo:anon#519a6556eb498d75384d193ab5ff18ce3536080fc63509a2c454b70fde228797::" providerId="AD" clId="Web-{146D435F-EE20-CA62-9307-D732CD76DEDD}" dt="2023-05-29T09:17:02.600" v="96"/>
        <pc:sldMkLst>
          <pc:docMk/>
          <pc:sldMk cId="0" sldId="258"/>
        </pc:sldMkLst>
        <pc:spChg chg="mod ord">
          <ac:chgData name="Guest User" userId="S::urn:spo:anon#519a6556eb498d75384d193ab5ff18ce3536080fc63509a2c454b70fde228797::" providerId="AD" clId="Web-{146D435F-EE20-CA62-9307-D732CD76DEDD}" dt="2023-05-29T09:16:38.083" v="95"/>
          <ac:spMkLst>
            <pc:docMk/>
            <pc:sldMk cId="0" sldId="258"/>
            <ac:spMk id="107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9:16:38.083" v="95"/>
          <ac:spMkLst>
            <pc:docMk/>
            <pc:sldMk cId="0" sldId="258"/>
            <ac:spMk id="108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9:16:38.083" v="95"/>
          <ac:spMkLst>
            <pc:docMk/>
            <pc:sldMk cId="0" sldId="258"/>
            <ac:spMk id="109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9:16:38.083" v="95"/>
          <ac:spMkLst>
            <pc:docMk/>
            <pc:sldMk cId="0" sldId="258"/>
            <ac:spMk id="110" creationId="{00000000-0000-0000-0000-000000000000}"/>
          </ac:spMkLst>
        </pc:spChg>
        <pc:picChg chg="add del mod">
          <ac:chgData name="Guest User" userId="S::urn:spo:anon#519a6556eb498d75384d193ab5ff18ce3536080fc63509a2c454b70fde228797::" providerId="AD" clId="Web-{146D435F-EE20-CA62-9307-D732CD76DEDD}" dt="2023-05-29T08:55:11.330" v="5"/>
          <ac:picMkLst>
            <pc:docMk/>
            <pc:sldMk cId="0" sldId="258"/>
            <ac:picMk id="3" creationId="{FCF35B06-DAC3-BA26-DE3A-13B8D171394E}"/>
          </ac:picMkLst>
        </pc:picChg>
        <pc:picChg chg="add">
          <ac:chgData name="Guest User" userId="S::urn:spo:anon#519a6556eb498d75384d193ab5ff18ce3536080fc63509a2c454b70fde228797::" providerId="AD" clId="Web-{146D435F-EE20-CA62-9307-D732CD76DEDD}" dt="2023-05-29T09:17:02.600" v="96"/>
          <ac:picMkLst>
            <pc:docMk/>
            <pc:sldMk cId="0" sldId="258"/>
            <ac:picMk id="5" creationId="{7028715D-6DE9-5DD3-4E33-CA6099E3F9BB}"/>
          </ac:picMkLst>
        </pc:picChg>
      </pc:sldChg>
      <pc:sldChg chg="modSp mod modClrScheme chgLayout">
        <pc:chgData name="Guest User" userId="S::urn:spo:anon#519a6556eb498d75384d193ab5ff18ce3536080fc63509a2c454b70fde228797::" providerId="AD" clId="Web-{146D435F-EE20-CA62-9307-D732CD76DEDD}" dt="2023-05-29T08:55:37.643" v="7"/>
        <pc:sldMkLst>
          <pc:docMk/>
          <pc:sldMk cId="0" sldId="259"/>
        </pc:sldMkLst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59"/>
            <ac:spMk id="119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59"/>
            <ac:spMk id="120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59"/>
            <ac:spMk id="121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59"/>
            <ac:spMk id="123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59"/>
            <ac:spMk id="124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59"/>
            <ac:spMk id="142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59"/>
            <ac:spMk id="143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59"/>
            <ac:spMk id="144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59"/>
            <ac:spMk id="145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59"/>
            <ac:spMk id="146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59"/>
            <ac:spMk id="147" creationId="{00000000-0000-0000-0000-000000000000}"/>
          </ac:spMkLst>
        </pc:spChg>
      </pc:sldChg>
      <pc:sldChg chg="del">
        <pc:chgData name="Guest User" userId="S::urn:spo:anon#519a6556eb498d75384d193ab5ff18ce3536080fc63509a2c454b70fde228797::" providerId="AD" clId="Web-{146D435F-EE20-CA62-9307-D732CD76DEDD}" dt="2023-05-29T08:53:58.483" v="1"/>
        <pc:sldMkLst>
          <pc:docMk/>
          <pc:sldMk cId="0" sldId="260"/>
        </pc:sldMkLst>
      </pc:sldChg>
      <pc:sldChg chg="addSp modSp mod modClrScheme chgLayout">
        <pc:chgData name="Guest User" userId="S::urn:spo:anon#519a6556eb498d75384d193ab5ff18ce3536080fc63509a2c454b70fde228797::" providerId="AD" clId="Web-{146D435F-EE20-CA62-9307-D732CD76DEDD}" dt="2023-05-29T08:59:04.120" v="58"/>
        <pc:sldMkLst>
          <pc:docMk/>
          <pc:sldMk cId="0" sldId="268"/>
        </pc:sldMkLst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68"/>
            <ac:spMk id="405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68"/>
            <ac:spMk id="406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68"/>
            <ac:spMk id="411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68"/>
            <ac:spMk id="412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68"/>
            <ac:spMk id="413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68"/>
            <ac:spMk id="414" creationId="{00000000-0000-0000-0000-000000000000}"/>
          </ac:spMkLst>
        </pc:spChg>
        <pc:picChg chg="add mod">
          <ac:chgData name="Guest User" userId="S::urn:spo:anon#519a6556eb498d75384d193ab5ff18ce3536080fc63509a2c454b70fde228797::" providerId="AD" clId="Web-{146D435F-EE20-CA62-9307-D732CD76DEDD}" dt="2023-05-29T08:58:23.900" v="54" actId="1076"/>
          <ac:picMkLst>
            <pc:docMk/>
            <pc:sldMk cId="0" sldId="268"/>
            <ac:picMk id="3" creationId="{B82CC641-D767-2ADD-4A8A-EC549AB3FEA2}"/>
          </ac:picMkLst>
        </pc:picChg>
        <pc:picChg chg="add">
          <ac:chgData name="Guest User" userId="S::urn:spo:anon#519a6556eb498d75384d193ab5ff18ce3536080fc63509a2c454b70fde228797::" providerId="AD" clId="Web-{146D435F-EE20-CA62-9307-D732CD76DEDD}" dt="2023-05-29T08:59:04.120" v="58"/>
          <ac:picMkLst>
            <pc:docMk/>
            <pc:sldMk cId="0" sldId="268"/>
            <ac:picMk id="5" creationId="{22701FB1-0B32-78EE-5ED1-A35C979E8316}"/>
          </ac:picMkLst>
        </pc:picChg>
      </pc:sldChg>
      <pc:sldChg chg="addSp modSp mod modClrScheme chgLayout">
        <pc:chgData name="Guest User" userId="S::urn:spo:anon#519a6556eb498d75384d193ab5ff18ce3536080fc63509a2c454b70fde228797::" providerId="AD" clId="Web-{146D435F-EE20-CA62-9307-D732CD76DEDD}" dt="2023-05-29T08:58:52.416" v="57" actId="1076"/>
        <pc:sldMkLst>
          <pc:docMk/>
          <pc:sldMk cId="0" sldId="269"/>
        </pc:sldMkLst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69"/>
            <ac:spMk id="443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0" sldId="269"/>
            <ac:spMk id="444" creationId="{00000000-0000-0000-0000-000000000000}"/>
          </ac:spMkLst>
        </pc:spChg>
        <pc:picChg chg="add mod">
          <ac:chgData name="Guest User" userId="S::urn:spo:anon#519a6556eb498d75384d193ab5ff18ce3536080fc63509a2c454b70fde228797::" providerId="AD" clId="Web-{146D435F-EE20-CA62-9307-D732CD76DEDD}" dt="2023-05-29T08:58:52.416" v="57" actId="1076"/>
          <ac:picMkLst>
            <pc:docMk/>
            <pc:sldMk cId="0" sldId="269"/>
            <ac:picMk id="3" creationId="{CE9AF433-BD15-7877-CDB6-22B442DEFE8D}"/>
          </ac:picMkLst>
        </pc:picChg>
      </pc:sldChg>
      <pc:sldChg chg="del">
        <pc:chgData name="Guest User" userId="S::urn:spo:anon#519a6556eb498d75384d193ab5ff18ce3536080fc63509a2c454b70fde228797::" providerId="AD" clId="Web-{146D435F-EE20-CA62-9307-D732CD76DEDD}" dt="2023-05-29T08:53:58.483" v="0"/>
        <pc:sldMkLst>
          <pc:docMk/>
          <pc:sldMk cId="607137121" sldId="289"/>
        </pc:sldMkLst>
      </pc:sldChg>
      <pc:sldChg chg="addSp delSp modSp mod modClrScheme chgLayout">
        <pc:chgData name="Guest User" userId="S::urn:spo:anon#519a6556eb498d75384d193ab5ff18ce3536080fc63509a2c454b70fde228797::" providerId="AD" clId="Web-{146D435F-EE20-CA62-9307-D732CD76DEDD}" dt="2023-05-29T09:01:44.736" v="93" actId="1076"/>
        <pc:sldMkLst>
          <pc:docMk/>
          <pc:sldMk cId="288804374" sldId="291"/>
        </pc:sldMkLst>
        <pc:spChg chg="mod ord">
          <ac:chgData name="Guest User" userId="S::urn:spo:anon#519a6556eb498d75384d193ab5ff18ce3536080fc63509a2c454b70fde228797::" providerId="AD" clId="Web-{146D435F-EE20-CA62-9307-D732CD76DEDD}" dt="2023-05-29T08:56:46.443" v="27" actId="20577"/>
          <ac:spMkLst>
            <pc:docMk/>
            <pc:sldMk cId="288804374" sldId="291"/>
            <ac:spMk id="158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288804374" sldId="291"/>
            <ac:spMk id="159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9:01:44.736" v="93" actId="1076"/>
          <ac:spMkLst>
            <pc:docMk/>
            <pc:sldMk cId="288804374" sldId="291"/>
            <ac:spMk id="160" creationId="{00000000-0000-0000-0000-000000000000}"/>
          </ac:spMkLst>
        </pc:spChg>
        <pc:spChg chg="del mod ord">
          <ac:chgData name="Guest User" userId="S::urn:spo:anon#519a6556eb498d75384d193ab5ff18ce3536080fc63509a2c454b70fde228797::" providerId="AD" clId="Web-{146D435F-EE20-CA62-9307-D732CD76DEDD}" dt="2023-05-29T09:00:56.703" v="82"/>
          <ac:spMkLst>
            <pc:docMk/>
            <pc:sldMk cId="288804374" sldId="291"/>
            <ac:spMk id="161" creationId="{00000000-0000-0000-0000-000000000000}"/>
          </ac:spMkLst>
        </pc:spChg>
        <pc:spChg chg="del mod ord">
          <ac:chgData name="Guest User" userId="S::urn:spo:anon#519a6556eb498d75384d193ab5ff18ce3536080fc63509a2c454b70fde228797::" providerId="AD" clId="Web-{146D435F-EE20-CA62-9307-D732CD76DEDD}" dt="2023-05-29T09:01:10.047" v="85"/>
          <ac:spMkLst>
            <pc:docMk/>
            <pc:sldMk cId="288804374" sldId="291"/>
            <ac:spMk id="162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9:01:21.204" v="87" actId="20577"/>
          <ac:spMkLst>
            <pc:docMk/>
            <pc:sldMk cId="288804374" sldId="291"/>
            <ac:spMk id="163" creationId="{00000000-0000-0000-0000-000000000000}"/>
          </ac:spMkLst>
        </pc:spChg>
        <pc:picChg chg="add">
          <ac:chgData name="Guest User" userId="S::urn:spo:anon#519a6556eb498d75384d193ab5ff18ce3536080fc63509a2c454b70fde228797::" providerId="AD" clId="Web-{146D435F-EE20-CA62-9307-D732CD76DEDD}" dt="2023-05-29T08:59:42.559" v="65"/>
          <ac:picMkLst>
            <pc:docMk/>
            <pc:sldMk cId="288804374" sldId="291"/>
            <ac:picMk id="3" creationId="{20436D69-1DF6-E1A6-B4FF-E6CE0ABCC817}"/>
          </ac:picMkLst>
        </pc:picChg>
        <pc:picChg chg="del">
          <ac:chgData name="Guest User" userId="S::urn:spo:anon#519a6556eb498d75384d193ab5ff18ce3536080fc63509a2c454b70fde228797::" providerId="AD" clId="Web-{146D435F-EE20-CA62-9307-D732CD76DEDD}" dt="2023-05-29T08:59:46.200" v="66"/>
          <ac:picMkLst>
            <pc:docMk/>
            <pc:sldMk cId="288804374" sldId="291"/>
            <ac:picMk id="1026" creationId="{44B9F07D-EAAB-393D-02F2-E27FB4C24EDA}"/>
          </ac:picMkLst>
        </pc:picChg>
        <pc:cxnChg chg="del mod">
          <ac:chgData name="Guest User" userId="S::urn:spo:anon#519a6556eb498d75384d193ab5ff18ce3536080fc63509a2c454b70fde228797::" providerId="AD" clId="Web-{146D435F-EE20-CA62-9307-D732CD76DEDD}" dt="2023-05-29T09:01:31.751" v="89"/>
          <ac:cxnSpMkLst>
            <pc:docMk/>
            <pc:sldMk cId="288804374" sldId="291"/>
            <ac:cxnSpMk id="164" creationId="{00000000-0000-0000-0000-000000000000}"/>
          </ac:cxnSpMkLst>
        </pc:cxnChg>
      </pc:sldChg>
      <pc:sldChg chg="modSp del mod modClrScheme chgLayout">
        <pc:chgData name="Guest User" userId="S::urn:spo:anon#519a6556eb498d75384d193ab5ff18ce3536080fc63509a2c454b70fde228797::" providerId="AD" clId="Web-{146D435F-EE20-CA62-9307-D732CD76DEDD}" dt="2023-05-29T08:57:52.633" v="49"/>
        <pc:sldMkLst>
          <pc:docMk/>
          <pc:sldMk cId="77699351" sldId="292"/>
        </pc:sldMkLst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77699351" sldId="292"/>
            <ac:spMk id="158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77699351" sldId="292"/>
            <ac:spMk id="159" creationId="{00000000-0000-0000-0000-000000000000}"/>
          </ac:spMkLst>
        </pc:spChg>
        <pc:picChg chg="mod">
          <ac:chgData name="Guest User" userId="S::urn:spo:anon#519a6556eb498d75384d193ab5ff18ce3536080fc63509a2c454b70fde228797::" providerId="AD" clId="Web-{146D435F-EE20-CA62-9307-D732CD76DEDD}" dt="2023-05-29T08:56:55.490" v="28" actId="1076"/>
          <ac:picMkLst>
            <pc:docMk/>
            <pc:sldMk cId="77699351" sldId="292"/>
            <ac:picMk id="2050" creationId="{FDD43A7F-934B-7BC9-884E-FAE4370BC595}"/>
          </ac:picMkLst>
        </pc:picChg>
      </pc:sldChg>
      <pc:sldChg chg="addSp delSp modSp mod modClrScheme chgLayout">
        <pc:chgData name="Guest User" userId="S::urn:spo:anon#519a6556eb498d75384d193ab5ff18ce3536080fc63509a2c454b70fde228797::" providerId="AD" clId="Web-{146D435F-EE20-CA62-9307-D732CD76DEDD}" dt="2023-05-29T08:59:34.996" v="64"/>
        <pc:sldMkLst>
          <pc:docMk/>
          <pc:sldMk cId="3378401975" sldId="293"/>
        </pc:sldMkLst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3378401975" sldId="293"/>
            <ac:spMk id="158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3378401975" sldId="293"/>
            <ac:spMk id="159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3378401975" sldId="293"/>
            <ac:spMk id="162" creationId="{00000000-0000-0000-0000-000000000000}"/>
          </ac:spMkLst>
        </pc:spChg>
        <pc:spChg chg="mod ord">
          <ac:chgData name="Guest User" userId="S::urn:spo:anon#519a6556eb498d75384d193ab5ff18ce3536080fc63509a2c454b70fde228797::" providerId="AD" clId="Web-{146D435F-EE20-CA62-9307-D732CD76DEDD}" dt="2023-05-29T08:55:37.643" v="7"/>
          <ac:spMkLst>
            <pc:docMk/>
            <pc:sldMk cId="3378401975" sldId="293"/>
            <ac:spMk id="163" creationId="{00000000-0000-0000-0000-000000000000}"/>
          </ac:spMkLst>
        </pc:spChg>
        <pc:picChg chg="add del">
          <ac:chgData name="Guest User" userId="S::urn:spo:anon#519a6556eb498d75384d193ab5ff18ce3536080fc63509a2c454b70fde228797::" providerId="AD" clId="Web-{146D435F-EE20-CA62-9307-D732CD76DEDD}" dt="2023-05-29T08:59:34.996" v="64"/>
          <ac:picMkLst>
            <pc:docMk/>
            <pc:sldMk cId="3378401975" sldId="293"/>
            <ac:picMk id="3" creationId="{807E222E-3734-A97D-53AF-CD3302E3295E}"/>
          </ac:picMkLst>
        </pc:picChg>
        <pc:picChg chg="add">
          <ac:chgData name="Guest User" userId="S::urn:spo:anon#519a6556eb498d75384d193ab5ff18ce3536080fc63509a2c454b70fde228797::" providerId="AD" clId="Web-{146D435F-EE20-CA62-9307-D732CD76DEDD}" dt="2023-05-29T08:59:31.277" v="63"/>
          <ac:picMkLst>
            <pc:docMk/>
            <pc:sldMk cId="3378401975" sldId="293"/>
            <ac:picMk id="5" creationId="{58EF79A4-3C9C-33E9-93EF-3F0A77481695}"/>
          </ac:picMkLst>
        </pc:picChg>
      </pc:sldChg>
      <pc:sldChg chg="addSp delSp modSp add replId">
        <pc:chgData name="Guest User" userId="S::urn:spo:anon#519a6556eb498d75384d193ab5ff18ce3536080fc63509a2c454b70fde228797::" providerId="AD" clId="Web-{146D435F-EE20-CA62-9307-D732CD76DEDD}" dt="2023-05-29T08:59:24.433" v="62" actId="1076"/>
        <pc:sldMkLst>
          <pc:docMk/>
          <pc:sldMk cId="3181431014" sldId="294"/>
        </pc:sldMkLst>
        <pc:spChg chg="mod">
          <ac:chgData name="Guest User" userId="S::urn:spo:anon#519a6556eb498d75384d193ab5ff18ce3536080fc63509a2c454b70fde228797::" providerId="AD" clId="Web-{146D435F-EE20-CA62-9307-D732CD76DEDD}" dt="2023-05-29T08:57:48.726" v="48" actId="20577"/>
          <ac:spMkLst>
            <pc:docMk/>
            <pc:sldMk cId="3181431014" sldId="294"/>
            <ac:spMk id="158" creationId="{00000000-0000-0000-0000-000000000000}"/>
          </ac:spMkLst>
        </pc:spChg>
        <pc:spChg chg="del">
          <ac:chgData name="Guest User" userId="S::urn:spo:anon#519a6556eb498d75384d193ab5ff18ce3536080fc63509a2c454b70fde228797::" providerId="AD" clId="Web-{146D435F-EE20-CA62-9307-D732CD76DEDD}" dt="2023-05-29T08:57:21.522" v="33"/>
          <ac:spMkLst>
            <pc:docMk/>
            <pc:sldMk cId="3181431014" sldId="294"/>
            <ac:spMk id="162" creationId="{00000000-0000-0000-0000-000000000000}"/>
          </ac:spMkLst>
        </pc:spChg>
        <pc:spChg chg="del">
          <ac:chgData name="Guest User" userId="S::urn:spo:anon#519a6556eb498d75384d193ab5ff18ce3536080fc63509a2c454b70fde228797::" providerId="AD" clId="Web-{146D435F-EE20-CA62-9307-D732CD76DEDD}" dt="2023-05-29T08:57:18.897" v="32"/>
          <ac:spMkLst>
            <pc:docMk/>
            <pc:sldMk cId="3181431014" sldId="294"/>
            <ac:spMk id="163" creationId="{00000000-0000-0000-0000-000000000000}"/>
          </ac:spMkLst>
        </pc:spChg>
        <pc:picChg chg="del">
          <ac:chgData name="Guest User" userId="S::urn:spo:anon#519a6556eb498d75384d193ab5ff18ce3536080fc63509a2c454b70fde228797::" providerId="AD" clId="Web-{146D435F-EE20-CA62-9307-D732CD76DEDD}" dt="2023-05-29T08:59:17.167" v="60"/>
          <ac:picMkLst>
            <pc:docMk/>
            <pc:sldMk cId="3181431014" sldId="294"/>
            <ac:picMk id="3" creationId="{807E222E-3734-A97D-53AF-CD3302E3295E}"/>
          </ac:picMkLst>
        </pc:picChg>
        <pc:picChg chg="add mod">
          <ac:chgData name="Guest User" userId="S::urn:spo:anon#519a6556eb498d75384d193ab5ff18ce3536080fc63509a2c454b70fde228797::" providerId="AD" clId="Web-{146D435F-EE20-CA62-9307-D732CD76DEDD}" dt="2023-05-29T08:59:24.433" v="62" actId="1076"/>
          <ac:picMkLst>
            <pc:docMk/>
            <pc:sldMk cId="3181431014" sldId="294"/>
            <ac:picMk id="4" creationId="{0DBA3F2E-C50B-584D-6CC7-C66EA20C2CA7}"/>
          </ac:picMkLst>
        </pc:picChg>
        <pc:picChg chg="add">
          <ac:chgData name="Guest User" userId="S::urn:spo:anon#519a6556eb498d75384d193ab5ff18ce3536080fc63509a2c454b70fde228797::" providerId="AD" clId="Web-{146D435F-EE20-CA62-9307-D732CD76DEDD}" dt="2023-05-29T08:59:10.355" v="59"/>
          <ac:picMkLst>
            <pc:docMk/>
            <pc:sldMk cId="3181431014" sldId="294"/>
            <ac:picMk id="6" creationId="{477E1F18-604F-F2F2-DB10-4EF51D26C5F3}"/>
          </ac:picMkLst>
        </pc:picChg>
        <pc:cxnChg chg="del">
          <ac:chgData name="Guest User" userId="S::urn:spo:anon#519a6556eb498d75384d193ab5ff18ce3536080fc63509a2c454b70fde228797::" providerId="AD" clId="Web-{146D435F-EE20-CA62-9307-D732CD76DEDD}" dt="2023-05-29T08:59:17.167" v="61"/>
          <ac:cxnSpMkLst>
            <pc:docMk/>
            <pc:sldMk cId="3181431014" sldId="294"/>
            <ac:cxnSpMk id="164" creationId="{00000000-0000-0000-0000-000000000000}"/>
          </ac:cxnSpMkLst>
        </pc:cxnChg>
      </pc:sldChg>
      <pc:sldMasterChg chg="add del addSldLayout delSldLayout">
        <pc:chgData name="Guest User" userId="S::urn:spo:anon#519a6556eb498d75384d193ab5ff18ce3536080fc63509a2c454b70fde228797::" providerId="AD" clId="Web-{146D435F-EE20-CA62-9307-D732CD76DEDD}" dt="2023-05-29T08:55:37.643" v="7"/>
        <pc:sldMasterMkLst>
          <pc:docMk/>
          <pc:sldMasterMk cId="0" sldId="2147483656"/>
        </pc:sldMasterMkLst>
        <pc:sldLayoutChg chg="add del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0" sldId="2147483656"/>
            <pc:sldLayoutMk cId="0" sldId="2147483648"/>
          </pc:sldLayoutMkLst>
        </pc:sldLayoutChg>
        <pc:sldLayoutChg chg="add del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0" sldId="2147483656"/>
            <pc:sldLayoutMk cId="0" sldId="2147483650"/>
          </pc:sldLayoutMkLst>
        </pc:sldLayoutChg>
        <pc:sldLayoutChg chg="add del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0" sldId="2147483656"/>
            <pc:sldLayoutMk cId="0" sldId="2147483651"/>
          </pc:sldLayoutMkLst>
        </pc:sldLayoutChg>
        <pc:sldLayoutChg chg="add del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0" sldId="2147483656"/>
            <pc:sldLayoutMk cId="0" sldId="2147483652"/>
          </pc:sldLayoutMkLst>
        </pc:sldLayoutChg>
        <pc:sldLayoutChg chg="add del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0" sldId="2147483656"/>
            <pc:sldLayoutMk cId="0" sldId="2147483654"/>
          </pc:sldLayoutMkLst>
        </pc:sldLayoutChg>
      </pc:sldMasterChg>
      <pc:sldMasterChg chg="add del addSldLayout delSldLayout modSldLayout">
        <pc:chgData name="Guest User" userId="S::urn:spo:anon#519a6556eb498d75384d193ab5ff18ce3536080fc63509a2c454b70fde228797::" providerId="AD" clId="Web-{146D435F-EE20-CA62-9307-D732CD76DEDD}" dt="2023-05-29T08:55:37.643" v="7"/>
        <pc:sldMasterMkLst>
          <pc:docMk/>
          <pc:sldMasterMk cId="362009824" sldId="2147483657"/>
        </pc:sldMasterMkLst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3872425090" sldId="2147483658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180476140" sldId="2147483659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58512192" sldId="2147483660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3823281851" sldId="2147483661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1198510649" sldId="2147483662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2997246646" sldId="2147483663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2749967907" sldId="2147483664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3526623283" sldId="2147483665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1728246259" sldId="2147483666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1502522331" sldId="2147483667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3201932314" sldId="2147483668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1481905581" sldId="2147483669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922696526" sldId="2147483670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1758250423" sldId="2147483671"/>
          </pc:sldLayoutMkLst>
        </pc:sldLayoutChg>
        <pc:sldLayoutChg chg="add del mod replId">
          <pc:chgData name="Guest User" userId="S::urn:spo:anon#519a6556eb498d75384d193ab5ff18ce3536080fc63509a2c454b70fde228797::" providerId="AD" clId="Web-{146D435F-EE20-CA62-9307-D732CD76DEDD}" dt="2023-05-29T08:55:37.643" v="7"/>
          <pc:sldLayoutMkLst>
            <pc:docMk/>
            <pc:sldMasterMk cId="362009824" sldId="2147483657"/>
            <pc:sldLayoutMk cId="2595059156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a54b4a813_1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a54b4a813_1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80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54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39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41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5e1ed11e4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5e1ed11e4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5e1ed11e4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5e1ed11e4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CUSTOM_4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" y="-25"/>
            <a:ext cx="1467900" cy="51435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667425" y="-21"/>
            <a:ext cx="330900" cy="8418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4681" y="3572175"/>
            <a:ext cx="12219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13000"/>
              <a:buFont typeface="Teko Medium"/>
              <a:buNone/>
              <a:defRPr sz="13000" b="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34680" y="3859700"/>
            <a:ext cx="12720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None/>
              <a:defRPr sz="900">
                <a:solidFill>
                  <a:srgbClr val="05135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None/>
              <a:defRPr sz="900">
                <a:solidFill>
                  <a:srgbClr val="05135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None/>
              <a:defRPr sz="900">
                <a:solidFill>
                  <a:srgbClr val="05135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None/>
              <a:defRPr sz="900">
                <a:solidFill>
                  <a:srgbClr val="05135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None/>
              <a:defRPr sz="900">
                <a:solidFill>
                  <a:srgbClr val="05135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None/>
              <a:defRPr sz="900">
                <a:solidFill>
                  <a:srgbClr val="05135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None/>
              <a:defRPr sz="900">
                <a:solidFill>
                  <a:srgbClr val="05135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None/>
              <a:defRPr sz="900">
                <a:solidFill>
                  <a:srgbClr val="051357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693445" y="563575"/>
            <a:ext cx="4451400" cy="278100"/>
          </a:xfrm>
          <a:prstGeom prst="rect">
            <a:avLst/>
          </a:prstGeom>
          <a:solidFill>
            <a:srgbClr val="F3F3F3">
              <a:alpha val="8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 idx="2"/>
          </p:nvPr>
        </p:nvSpPr>
        <p:spPr>
          <a:xfrm>
            <a:off x="4157170" y="422275"/>
            <a:ext cx="4389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1200"/>
              <a:buFont typeface="Teko Medium"/>
              <a:buNone/>
              <a:defRPr sz="1200" b="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67075" y="563575"/>
            <a:ext cx="2102906" cy="278102"/>
          </a:xfrm>
          <a:custGeom>
            <a:avLst/>
            <a:gdLst/>
            <a:ahLst/>
            <a:cxnLst/>
            <a:rect l="l" t="t" r="r" b="b"/>
            <a:pathLst>
              <a:path w="32205" h="4259" extrusionOk="0">
                <a:moveTo>
                  <a:pt x="501" y="0"/>
                </a:moveTo>
                <a:lnTo>
                  <a:pt x="0" y="368"/>
                </a:lnTo>
                <a:lnTo>
                  <a:pt x="0" y="445"/>
                </a:lnTo>
                <a:lnTo>
                  <a:pt x="607" y="0"/>
                </a:lnTo>
                <a:close/>
                <a:moveTo>
                  <a:pt x="1457" y="0"/>
                </a:moveTo>
                <a:lnTo>
                  <a:pt x="0" y="1065"/>
                </a:lnTo>
                <a:lnTo>
                  <a:pt x="0" y="1141"/>
                </a:lnTo>
                <a:lnTo>
                  <a:pt x="1567" y="0"/>
                </a:lnTo>
                <a:close/>
                <a:moveTo>
                  <a:pt x="2416" y="0"/>
                </a:moveTo>
                <a:lnTo>
                  <a:pt x="0" y="1762"/>
                </a:lnTo>
                <a:lnTo>
                  <a:pt x="0" y="1844"/>
                </a:lnTo>
                <a:lnTo>
                  <a:pt x="2521" y="0"/>
                </a:lnTo>
                <a:close/>
                <a:moveTo>
                  <a:pt x="3371" y="0"/>
                </a:moveTo>
                <a:lnTo>
                  <a:pt x="0" y="2464"/>
                </a:lnTo>
                <a:lnTo>
                  <a:pt x="0" y="2540"/>
                </a:lnTo>
                <a:lnTo>
                  <a:pt x="3480" y="0"/>
                </a:lnTo>
                <a:close/>
                <a:moveTo>
                  <a:pt x="4330" y="0"/>
                </a:moveTo>
                <a:lnTo>
                  <a:pt x="0" y="3161"/>
                </a:lnTo>
                <a:lnTo>
                  <a:pt x="0" y="3241"/>
                </a:lnTo>
                <a:lnTo>
                  <a:pt x="4435" y="0"/>
                </a:lnTo>
                <a:close/>
                <a:moveTo>
                  <a:pt x="5290" y="0"/>
                </a:moveTo>
                <a:lnTo>
                  <a:pt x="0" y="3862"/>
                </a:lnTo>
                <a:lnTo>
                  <a:pt x="0" y="3939"/>
                </a:lnTo>
                <a:lnTo>
                  <a:pt x="5394" y="0"/>
                </a:lnTo>
                <a:close/>
                <a:moveTo>
                  <a:pt x="6245" y="0"/>
                </a:moveTo>
                <a:lnTo>
                  <a:pt x="415" y="4259"/>
                </a:lnTo>
                <a:lnTo>
                  <a:pt x="521" y="4259"/>
                </a:lnTo>
                <a:lnTo>
                  <a:pt x="6350" y="0"/>
                </a:lnTo>
                <a:close/>
                <a:moveTo>
                  <a:pt x="7204" y="0"/>
                </a:moveTo>
                <a:lnTo>
                  <a:pt x="1371" y="4259"/>
                </a:lnTo>
                <a:lnTo>
                  <a:pt x="1481" y="4259"/>
                </a:lnTo>
                <a:lnTo>
                  <a:pt x="7309" y="0"/>
                </a:lnTo>
                <a:close/>
                <a:moveTo>
                  <a:pt x="8159" y="0"/>
                </a:moveTo>
                <a:lnTo>
                  <a:pt x="2330" y="4259"/>
                </a:lnTo>
                <a:lnTo>
                  <a:pt x="2435" y="4259"/>
                </a:lnTo>
                <a:lnTo>
                  <a:pt x="8269" y="0"/>
                </a:lnTo>
                <a:close/>
                <a:moveTo>
                  <a:pt x="9118" y="0"/>
                </a:moveTo>
                <a:lnTo>
                  <a:pt x="3290" y="4259"/>
                </a:lnTo>
                <a:lnTo>
                  <a:pt x="3394" y="4259"/>
                </a:lnTo>
                <a:lnTo>
                  <a:pt x="9223" y="0"/>
                </a:lnTo>
                <a:close/>
                <a:moveTo>
                  <a:pt x="10078" y="0"/>
                </a:moveTo>
                <a:lnTo>
                  <a:pt x="4244" y="4259"/>
                </a:lnTo>
                <a:lnTo>
                  <a:pt x="4350" y="4259"/>
                </a:lnTo>
                <a:lnTo>
                  <a:pt x="10182" y="0"/>
                </a:lnTo>
                <a:close/>
                <a:moveTo>
                  <a:pt x="11033" y="0"/>
                </a:moveTo>
                <a:lnTo>
                  <a:pt x="5204" y="4259"/>
                </a:lnTo>
                <a:lnTo>
                  <a:pt x="5309" y="4259"/>
                </a:lnTo>
                <a:lnTo>
                  <a:pt x="11138" y="0"/>
                </a:lnTo>
                <a:close/>
                <a:moveTo>
                  <a:pt x="11993" y="0"/>
                </a:moveTo>
                <a:lnTo>
                  <a:pt x="6159" y="4259"/>
                </a:lnTo>
                <a:lnTo>
                  <a:pt x="6269" y="4259"/>
                </a:lnTo>
                <a:lnTo>
                  <a:pt x="12097" y="0"/>
                </a:lnTo>
                <a:close/>
                <a:moveTo>
                  <a:pt x="12947" y="0"/>
                </a:moveTo>
                <a:lnTo>
                  <a:pt x="7118" y="4259"/>
                </a:lnTo>
                <a:lnTo>
                  <a:pt x="7223" y="4259"/>
                </a:lnTo>
                <a:lnTo>
                  <a:pt x="13057" y="0"/>
                </a:lnTo>
                <a:close/>
                <a:moveTo>
                  <a:pt x="13906" y="0"/>
                </a:moveTo>
                <a:lnTo>
                  <a:pt x="8078" y="4259"/>
                </a:lnTo>
                <a:lnTo>
                  <a:pt x="8183" y="4259"/>
                </a:lnTo>
                <a:lnTo>
                  <a:pt x="14011" y="0"/>
                </a:lnTo>
                <a:close/>
                <a:moveTo>
                  <a:pt x="14866" y="0"/>
                </a:moveTo>
                <a:lnTo>
                  <a:pt x="9032" y="4259"/>
                </a:lnTo>
                <a:lnTo>
                  <a:pt x="9138" y="4259"/>
                </a:lnTo>
                <a:lnTo>
                  <a:pt x="14972" y="0"/>
                </a:lnTo>
                <a:close/>
                <a:moveTo>
                  <a:pt x="15820" y="0"/>
                </a:moveTo>
                <a:lnTo>
                  <a:pt x="9992" y="4259"/>
                </a:lnTo>
                <a:lnTo>
                  <a:pt x="10096" y="4259"/>
                </a:lnTo>
                <a:lnTo>
                  <a:pt x="15926" y="0"/>
                </a:lnTo>
                <a:close/>
                <a:moveTo>
                  <a:pt x="16781" y="0"/>
                </a:moveTo>
                <a:lnTo>
                  <a:pt x="10947" y="4259"/>
                </a:lnTo>
                <a:lnTo>
                  <a:pt x="11057" y="4259"/>
                </a:lnTo>
                <a:lnTo>
                  <a:pt x="16885" y="0"/>
                </a:lnTo>
                <a:close/>
                <a:moveTo>
                  <a:pt x="17735" y="0"/>
                </a:moveTo>
                <a:lnTo>
                  <a:pt x="11907" y="4259"/>
                </a:lnTo>
                <a:lnTo>
                  <a:pt x="12011" y="4259"/>
                </a:lnTo>
                <a:lnTo>
                  <a:pt x="17845" y="0"/>
                </a:lnTo>
                <a:close/>
                <a:moveTo>
                  <a:pt x="18695" y="0"/>
                </a:moveTo>
                <a:lnTo>
                  <a:pt x="12866" y="4259"/>
                </a:lnTo>
                <a:lnTo>
                  <a:pt x="12971" y="4259"/>
                </a:lnTo>
                <a:lnTo>
                  <a:pt x="18799" y="0"/>
                </a:lnTo>
                <a:close/>
                <a:moveTo>
                  <a:pt x="19654" y="0"/>
                </a:moveTo>
                <a:lnTo>
                  <a:pt x="13820" y="4259"/>
                </a:lnTo>
                <a:lnTo>
                  <a:pt x="13925" y="4259"/>
                </a:lnTo>
                <a:lnTo>
                  <a:pt x="19759" y="0"/>
                </a:lnTo>
                <a:close/>
                <a:moveTo>
                  <a:pt x="20608" y="0"/>
                </a:moveTo>
                <a:lnTo>
                  <a:pt x="14780" y="4259"/>
                </a:lnTo>
                <a:lnTo>
                  <a:pt x="14886" y="4259"/>
                </a:lnTo>
                <a:lnTo>
                  <a:pt x="20714" y="0"/>
                </a:lnTo>
                <a:close/>
                <a:moveTo>
                  <a:pt x="21569" y="0"/>
                </a:moveTo>
                <a:lnTo>
                  <a:pt x="15735" y="4259"/>
                </a:lnTo>
                <a:lnTo>
                  <a:pt x="15845" y="4259"/>
                </a:lnTo>
                <a:lnTo>
                  <a:pt x="21674" y="0"/>
                </a:lnTo>
                <a:close/>
                <a:moveTo>
                  <a:pt x="22523" y="0"/>
                </a:moveTo>
                <a:lnTo>
                  <a:pt x="16695" y="4259"/>
                </a:lnTo>
                <a:lnTo>
                  <a:pt x="16799" y="4259"/>
                </a:lnTo>
                <a:lnTo>
                  <a:pt x="22633" y="0"/>
                </a:lnTo>
                <a:close/>
                <a:moveTo>
                  <a:pt x="23483" y="0"/>
                </a:moveTo>
                <a:lnTo>
                  <a:pt x="17649" y="4259"/>
                </a:lnTo>
                <a:lnTo>
                  <a:pt x="17759" y="4259"/>
                </a:lnTo>
                <a:lnTo>
                  <a:pt x="23587" y="0"/>
                </a:lnTo>
                <a:close/>
                <a:moveTo>
                  <a:pt x="24437" y="0"/>
                </a:moveTo>
                <a:lnTo>
                  <a:pt x="18609" y="4259"/>
                </a:lnTo>
                <a:lnTo>
                  <a:pt x="18713" y="4259"/>
                </a:lnTo>
                <a:lnTo>
                  <a:pt x="24547" y="0"/>
                </a:lnTo>
                <a:close/>
                <a:moveTo>
                  <a:pt x="25398" y="0"/>
                </a:moveTo>
                <a:lnTo>
                  <a:pt x="19568" y="4259"/>
                </a:lnTo>
                <a:lnTo>
                  <a:pt x="19674" y="4259"/>
                </a:lnTo>
                <a:lnTo>
                  <a:pt x="25502" y="0"/>
                </a:lnTo>
                <a:close/>
                <a:moveTo>
                  <a:pt x="26357" y="0"/>
                </a:moveTo>
                <a:lnTo>
                  <a:pt x="20523" y="4259"/>
                </a:lnTo>
                <a:lnTo>
                  <a:pt x="20633" y="4259"/>
                </a:lnTo>
                <a:lnTo>
                  <a:pt x="26462" y="0"/>
                </a:lnTo>
                <a:close/>
                <a:moveTo>
                  <a:pt x="27311" y="0"/>
                </a:moveTo>
                <a:lnTo>
                  <a:pt x="21483" y="4259"/>
                </a:lnTo>
                <a:lnTo>
                  <a:pt x="21588" y="4259"/>
                </a:lnTo>
                <a:lnTo>
                  <a:pt x="27421" y="0"/>
                </a:lnTo>
                <a:close/>
                <a:moveTo>
                  <a:pt x="28271" y="0"/>
                </a:moveTo>
                <a:lnTo>
                  <a:pt x="22437" y="4259"/>
                </a:lnTo>
                <a:lnTo>
                  <a:pt x="22547" y="4259"/>
                </a:lnTo>
                <a:lnTo>
                  <a:pt x="28376" y="0"/>
                </a:lnTo>
                <a:close/>
                <a:moveTo>
                  <a:pt x="29225" y="0"/>
                </a:moveTo>
                <a:lnTo>
                  <a:pt x="23397" y="4259"/>
                </a:lnTo>
                <a:lnTo>
                  <a:pt x="23501" y="4259"/>
                </a:lnTo>
                <a:lnTo>
                  <a:pt x="29335" y="0"/>
                </a:lnTo>
                <a:close/>
                <a:moveTo>
                  <a:pt x="30185" y="0"/>
                </a:moveTo>
                <a:lnTo>
                  <a:pt x="24356" y="4259"/>
                </a:lnTo>
                <a:lnTo>
                  <a:pt x="24461" y="4259"/>
                </a:lnTo>
                <a:lnTo>
                  <a:pt x="30290" y="0"/>
                </a:lnTo>
                <a:close/>
                <a:moveTo>
                  <a:pt x="31144" y="0"/>
                </a:moveTo>
                <a:lnTo>
                  <a:pt x="25312" y="4259"/>
                </a:lnTo>
                <a:lnTo>
                  <a:pt x="25420" y="4259"/>
                </a:lnTo>
                <a:lnTo>
                  <a:pt x="31250" y="0"/>
                </a:lnTo>
                <a:close/>
                <a:moveTo>
                  <a:pt x="32100" y="0"/>
                </a:moveTo>
                <a:lnTo>
                  <a:pt x="26271" y="4259"/>
                </a:lnTo>
                <a:lnTo>
                  <a:pt x="26376" y="4259"/>
                </a:lnTo>
                <a:lnTo>
                  <a:pt x="32204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_1">
    <p:bg>
      <p:bgPr>
        <a:solidFill>
          <a:srgbClr val="F3F3F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4693450" y="2702550"/>
            <a:ext cx="4451400" cy="2053800"/>
          </a:xfrm>
          <a:prstGeom prst="rect">
            <a:avLst/>
          </a:prstGeom>
          <a:solidFill>
            <a:srgbClr val="F3F3F3">
              <a:alpha val="8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25" y="-25"/>
            <a:ext cx="1467900" cy="51435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667425" y="-21"/>
            <a:ext cx="330900" cy="841800"/>
          </a:xfrm>
          <a:prstGeom prst="rect">
            <a:avLst/>
          </a:prstGeom>
          <a:solidFill>
            <a:srgbClr val="F3F3F3">
              <a:alpha val="8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4693445" y="563575"/>
            <a:ext cx="4451400" cy="278100"/>
          </a:xfrm>
          <a:prstGeom prst="rect">
            <a:avLst/>
          </a:prstGeom>
          <a:solidFill>
            <a:srgbClr val="F3F3F3">
              <a:alpha val="8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1" name="Google Shape;41;p4"/>
          <p:cNvSpPr txBox="1">
            <a:spLocks noGrp="1"/>
          </p:cNvSpPr>
          <p:nvPr>
            <p:ph type="ctrTitle"/>
          </p:nvPr>
        </p:nvSpPr>
        <p:spPr>
          <a:xfrm>
            <a:off x="4157170" y="422275"/>
            <a:ext cx="4389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1200"/>
              <a:buFont typeface="Teko Medium"/>
              <a:buNone/>
              <a:defRPr sz="1200" b="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ctrTitle" idx="2"/>
          </p:nvPr>
        </p:nvSpPr>
        <p:spPr>
          <a:xfrm>
            <a:off x="4594322" y="2365675"/>
            <a:ext cx="416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4800"/>
              <a:buNone/>
              <a:defRPr sz="4800">
                <a:solidFill>
                  <a:srgbClr val="05135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ubTitle" idx="1"/>
          </p:nvPr>
        </p:nvSpPr>
        <p:spPr>
          <a:xfrm>
            <a:off x="5365950" y="2936650"/>
            <a:ext cx="3180600" cy="15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1400"/>
              <a:buNone/>
              <a:defRPr sz="1400">
                <a:solidFill>
                  <a:srgbClr val="05135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459634" y="23749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867075" y="563575"/>
            <a:ext cx="2102906" cy="278102"/>
          </a:xfrm>
          <a:custGeom>
            <a:avLst/>
            <a:gdLst/>
            <a:ahLst/>
            <a:cxnLst/>
            <a:rect l="l" t="t" r="r" b="b"/>
            <a:pathLst>
              <a:path w="32205" h="4259" extrusionOk="0">
                <a:moveTo>
                  <a:pt x="501" y="0"/>
                </a:moveTo>
                <a:lnTo>
                  <a:pt x="0" y="368"/>
                </a:lnTo>
                <a:lnTo>
                  <a:pt x="0" y="445"/>
                </a:lnTo>
                <a:lnTo>
                  <a:pt x="607" y="0"/>
                </a:lnTo>
                <a:close/>
                <a:moveTo>
                  <a:pt x="1457" y="0"/>
                </a:moveTo>
                <a:lnTo>
                  <a:pt x="0" y="1065"/>
                </a:lnTo>
                <a:lnTo>
                  <a:pt x="0" y="1141"/>
                </a:lnTo>
                <a:lnTo>
                  <a:pt x="1567" y="0"/>
                </a:lnTo>
                <a:close/>
                <a:moveTo>
                  <a:pt x="2416" y="0"/>
                </a:moveTo>
                <a:lnTo>
                  <a:pt x="0" y="1762"/>
                </a:lnTo>
                <a:lnTo>
                  <a:pt x="0" y="1844"/>
                </a:lnTo>
                <a:lnTo>
                  <a:pt x="2521" y="0"/>
                </a:lnTo>
                <a:close/>
                <a:moveTo>
                  <a:pt x="3371" y="0"/>
                </a:moveTo>
                <a:lnTo>
                  <a:pt x="0" y="2464"/>
                </a:lnTo>
                <a:lnTo>
                  <a:pt x="0" y="2540"/>
                </a:lnTo>
                <a:lnTo>
                  <a:pt x="3480" y="0"/>
                </a:lnTo>
                <a:close/>
                <a:moveTo>
                  <a:pt x="4330" y="0"/>
                </a:moveTo>
                <a:lnTo>
                  <a:pt x="0" y="3161"/>
                </a:lnTo>
                <a:lnTo>
                  <a:pt x="0" y="3241"/>
                </a:lnTo>
                <a:lnTo>
                  <a:pt x="4435" y="0"/>
                </a:lnTo>
                <a:close/>
                <a:moveTo>
                  <a:pt x="5290" y="0"/>
                </a:moveTo>
                <a:lnTo>
                  <a:pt x="0" y="3862"/>
                </a:lnTo>
                <a:lnTo>
                  <a:pt x="0" y="3939"/>
                </a:lnTo>
                <a:lnTo>
                  <a:pt x="5394" y="0"/>
                </a:lnTo>
                <a:close/>
                <a:moveTo>
                  <a:pt x="6245" y="0"/>
                </a:moveTo>
                <a:lnTo>
                  <a:pt x="415" y="4259"/>
                </a:lnTo>
                <a:lnTo>
                  <a:pt x="521" y="4259"/>
                </a:lnTo>
                <a:lnTo>
                  <a:pt x="6350" y="0"/>
                </a:lnTo>
                <a:close/>
                <a:moveTo>
                  <a:pt x="7204" y="0"/>
                </a:moveTo>
                <a:lnTo>
                  <a:pt x="1371" y="4259"/>
                </a:lnTo>
                <a:lnTo>
                  <a:pt x="1481" y="4259"/>
                </a:lnTo>
                <a:lnTo>
                  <a:pt x="7309" y="0"/>
                </a:lnTo>
                <a:close/>
                <a:moveTo>
                  <a:pt x="8159" y="0"/>
                </a:moveTo>
                <a:lnTo>
                  <a:pt x="2330" y="4259"/>
                </a:lnTo>
                <a:lnTo>
                  <a:pt x="2435" y="4259"/>
                </a:lnTo>
                <a:lnTo>
                  <a:pt x="8269" y="0"/>
                </a:lnTo>
                <a:close/>
                <a:moveTo>
                  <a:pt x="9118" y="0"/>
                </a:moveTo>
                <a:lnTo>
                  <a:pt x="3290" y="4259"/>
                </a:lnTo>
                <a:lnTo>
                  <a:pt x="3394" y="4259"/>
                </a:lnTo>
                <a:lnTo>
                  <a:pt x="9223" y="0"/>
                </a:lnTo>
                <a:close/>
                <a:moveTo>
                  <a:pt x="10078" y="0"/>
                </a:moveTo>
                <a:lnTo>
                  <a:pt x="4244" y="4259"/>
                </a:lnTo>
                <a:lnTo>
                  <a:pt x="4350" y="4259"/>
                </a:lnTo>
                <a:lnTo>
                  <a:pt x="10182" y="0"/>
                </a:lnTo>
                <a:close/>
                <a:moveTo>
                  <a:pt x="11033" y="0"/>
                </a:moveTo>
                <a:lnTo>
                  <a:pt x="5204" y="4259"/>
                </a:lnTo>
                <a:lnTo>
                  <a:pt x="5309" y="4259"/>
                </a:lnTo>
                <a:lnTo>
                  <a:pt x="11138" y="0"/>
                </a:lnTo>
                <a:close/>
                <a:moveTo>
                  <a:pt x="11993" y="0"/>
                </a:moveTo>
                <a:lnTo>
                  <a:pt x="6159" y="4259"/>
                </a:lnTo>
                <a:lnTo>
                  <a:pt x="6269" y="4259"/>
                </a:lnTo>
                <a:lnTo>
                  <a:pt x="12097" y="0"/>
                </a:lnTo>
                <a:close/>
                <a:moveTo>
                  <a:pt x="12947" y="0"/>
                </a:moveTo>
                <a:lnTo>
                  <a:pt x="7118" y="4259"/>
                </a:lnTo>
                <a:lnTo>
                  <a:pt x="7223" y="4259"/>
                </a:lnTo>
                <a:lnTo>
                  <a:pt x="13057" y="0"/>
                </a:lnTo>
                <a:close/>
                <a:moveTo>
                  <a:pt x="13906" y="0"/>
                </a:moveTo>
                <a:lnTo>
                  <a:pt x="8078" y="4259"/>
                </a:lnTo>
                <a:lnTo>
                  <a:pt x="8183" y="4259"/>
                </a:lnTo>
                <a:lnTo>
                  <a:pt x="14011" y="0"/>
                </a:lnTo>
                <a:close/>
                <a:moveTo>
                  <a:pt x="14866" y="0"/>
                </a:moveTo>
                <a:lnTo>
                  <a:pt x="9032" y="4259"/>
                </a:lnTo>
                <a:lnTo>
                  <a:pt x="9138" y="4259"/>
                </a:lnTo>
                <a:lnTo>
                  <a:pt x="14972" y="0"/>
                </a:lnTo>
                <a:close/>
                <a:moveTo>
                  <a:pt x="15820" y="0"/>
                </a:moveTo>
                <a:lnTo>
                  <a:pt x="9992" y="4259"/>
                </a:lnTo>
                <a:lnTo>
                  <a:pt x="10096" y="4259"/>
                </a:lnTo>
                <a:lnTo>
                  <a:pt x="15926" y="0"/>
                </a:lnTo>
                <a:close/>
                <a:moveTo>
                  <a:pt x="16781" y="0"/>
                </a:moveTo>
                <a:lnTo>
                  <a:pt x="10947" y="4259"/>
                </a:lnTo>
                <a:lnTo>
                  <a:pt x="11057" y="4259"/>
                </a:lnTo>
                <a:lnTo>
                  <a:pt x="16885" y="0"/>
                </a:lnTo>
                <a:close/>
                <a:moveTo>
                  <a:pt x="17735" y="0"/>
                </a:moveTo>
                <a:lnTo>
                  <a:pt x="11907" y="4259"/>
                </a:lnTo>
                <a:lnTo>
                  <a:pt x="12011" y="4259"/>
                </a:lnTo>
                <a:lnTo>
                  <a:pt x="17845" y="0"/>
                </a:lnTo>
                <a:close/>
                <a:moveTo>
                  <a:pt x="18695" y="0"/>
                </a:moveTo>
                <a:lnTo>
                  <a:pt x="12866" y="4259"/>
                </a:lnTo>
                <a:lnTo>
                  <a:pt x="12971" y="4259"/>
                </a:lnTo>
                <a:lnTo>
                  <a:pt x="18799" y="0"/>
                </a:lnTo>
                <a:close/>
                <a:moveTo>
                  <a:pt x="19654" y="0"/>
                </a:moveTo>
                <a:lnTo>
                  <a:pt x="13820" y="4259"/>
                </a:lnTo>
                <a:lnTo>
                  <a:pt x="13925" y="4259"/>
                </a:lnTo>
                <a:lnTo>
                  <a:pt x="19759" y="0"/>
                </a:lnTo>
                <a:close/>
                <a:moveTo>
                  <a:pt x="20608" y="0"/>
                </a:moveTo>
                <a:lnTo>
                  <a:pt x="14780" y="4259"/>
                </a:lnTo>
                <a:lnTo>
                  <a:pt x="14886" y="4259"/>
                </a:lnTo>
                <a:lnTo>
                  <a:pt x="20714" y="0"/>
                </a:lnTo>
                <a:close/>
                <a:moveTo>
                  <a:pt x="21569" y="0"/>
                </a:moveTo>
                <a:lnTo>
                  <a:pt x="15735" y="4259"/>
                </a:lnTo>
                <a:lnTo>
                  <a:pt x="15845" y="4259"/>
                </a:lnTo>
                <a:lnTo>
                  <a:pt x="21674" y="0"/>
                </a:lnTo>
                <a:close/>
                <a:moveTo>
                  <a:pt x="22523" y="0"/>
                </a:moveTo>
                <a:lnTo>
                  <a:pt x="16695" y="4259"/>
                </a:lnTo>
                <a:lnTo>
                  <a:pt x="16799" y="4259"/>
                </a:lnTo>
                <a:lnTo>
                  <a:pt x="22633" y="0"/>
                </a:lnTo>
                <a:close/>
                <a:moveTo>
                  <a:pt x="23483" y="0"/>
                </a:moveTo>
                <a:lnTo>
                  <a:pt x="17649" y="4259"/>
                </a:lnTo>
                <a:lnTo>
                  <a:pt x="17759" y="4259"/>
                </a:lnTo>
                <a:lnTo>
                  <a:pt x="23587" y="0"/>
                </a:lnTo>
                <a:close/>
                <a:moveTo>
                  <a:pt x="24437" y="0"/>
                </a:moveTo>
                <a:lnTo>
                  <a:pt x="18609" y="4259"/>
                </a:lnTo>
                <a:lnTo>
                  <a:pt x="18713" y="4259"/>
                </a:lnTo>
                <a:lnTo>
                  <a:pt x="24547" y="0"/>
                </a:lnTo>
                <a:close/>
                <a:moveTo>
                  <a:pt x="25398" y="0"/>
                </a:moveTo>
                <a:lnTo>
                  <a:pt x="19568" y="4259"/>
                </a:lnTo>
                <a:lnTo>
                  <a:pt x="19674" y="4259"/>
                </a:lnTo>
                <a:lnTo>
                  <a:pt x="25502" y="0"/>
                </a:lnTo>
                <a:close/>
                <a:moveTo>
                  <a:pt x="26357" y="0"/>
                </a:moveTo>
                <a:lnTo>
                  <a:pt x="20523" y="4259"/>
                </a:lnTo>
                <a:lnTo>
                  <a:pt x="20633" y="4259"/>
                </a:lnTo>
                <a:lnTo>
                  <a:pt x="26462" y="0"/>
                </a:lnTo>
                <a:close/>
                <a:moveTo>
                  <a:pt x="27311" y="0"/>
                </a:moveTo>
                <a:lnTo>
                  <a:pt x="21483" y="4259"/>
                </a:lnTo>
                <a:lnTo>
                  <a:pt x="21588" y="4259"/>
                </a:lnTo>
                <a:lnTo>
                  <a:pt x="27421" y="0"/>
                </a:lnTo>
                <a:close/>
                <a:moveTo>
                  <a:pt x="28271" y="0"/>
                </a:moveTo>
                <a:lnTo>
                  <a:pt x="22437" y="4259"/>
                </a:lnTo>
                <a:lnTo>
                  <a:pt x="22547" y="4259"/>
                </a:lnTo>
                <a:lnTo>
                  <a:pt x="28376" y="0"/>
                </a:lnTo>
                <a:close/>
                <a:moveTo>
                  <a:pt x="29225" y="0"/>
                </a:moveTo>
                <a:lnTo>
                  <a:pt x="23397" y="4259"/>
                </a:lnTo>
                <a:lnTo>
                  <a:pt x="23501" y="4259"/>
                </a:lnTo>
                <a:lnTo>
                  <a:pt x="29335" y="0"/>
                </a:lnTo>
                <a:close/>
                <a:moveTo>
                  <a:pt x="30185" y="0"/>
                </a:moveTo>
                <a:lnTo>
                  <a:pt x="24356" y="4259"/>
                </a:lnTo>
                <a:lnTo>
                  <a:pt x="24461" y="4259"/>
                </a:lnTo>
                <a:lnTo>
                  <a:pt x="30290" y="0"/>
                </a:lnTo>
                <a:close/>
                <a:moveTo>
                  <a:pt x="31144" y="0"/>
                </a:moveTo>
                <a:lnTo>
                  <a:pt x="25312" y="4259"/>
                </a:lnTo>
                <a:lnTo>
                  <a:pt x="25420" y="4259"/>
                </a:lnTo>
                <a:lnTo>
                  <a:pt x="31250" y="0"/>
                </a:lnTo>
                <a:close/>
                <a:moveTo>
                  <a:pt x="32100" y="0"/>
                </a:moveTo>
                <a:lnTo>
                  <a:pt x="26271" y="4259"/>
                </a:lnTo>
                <a:lnTo>
                  <a:pt x="26376" y="4259"/>
                </a:lnTo>
                <a:lnTo>
                  <a:pt x="32204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1667425" y="-21"/>
            <a:ext cx="330900" cy="8418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">
  <p:cSld name="CUSTOM_2">
    <p:bg>
      <p:bgPr>
        <a:solidFill>
          <a:srgbClr val="F3F3F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 l="39013" r="44952"/>
          <a:stretch/>
        </p:blipFill>
        <p:spPr>
          <a:xfrm>
            <a:off x="0" y="-25"/>
            <a:ext cx="14661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>
            <a:off x="1667425" y="-21"/>
            <a:ext cx="330900" cy="8418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459634" y="23749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Teko Medium"/>
                <a:ea typeface="Teko Medium"/>
                <a:cs typeface="Teko Medium"/>
                <a:sym typeface="Teko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4693445" y="563575"/>
            <a:ext cx="4451400" cy="2781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ctrTitle"/>
          </p:nvPr>
        </p:nvSpPr>
        <p:spPr>
          <a:xfrm>
            <a:off x="4157170" y="422275"/>
            <a:ext cx="4389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Teko Medium"/>
              <a:buNone/>
              <a:defRPr sz="1200" b="0">
                <a:solidFill>
                  <a:srgbClr val="F3F3F3"/>
                </a:solidFill>
                <a:latin typeface="Teko Medium"/>
                <a:ea typeface="Teko Medium"/>
                <a:cs typeface="Teko Medium"/>
                <a:sym typeface="Teko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867075" y="563575"/>
            <a:ext cx="2102906" cy="278102"/>
          </a:xfrm>
          <a:custGeom>
            <a:avLst/>
            <a:gdLst/>
            <a:ahLst/>
            <a:cxnLst/>
            <a:rect l="l" t="t" r="r" b="b"/>
            <a:pathLst>
              <a:path w="32205" h="4259" extrusionOk="0">
                <a:moveTo>
                  <a:pt x="501" y="0"/>
                </a:moveTo>
                <a:lnTo>
                  <a:pt x="0" y="368"/>
                </a:lnTo>
                <a:lnTo>
                  <a:pt x="0" y="445"/>
                </a:lnTo>
                <a:lnTo>
                  <a:pt x="607" y="0"/>
                </a:lnTo>
                <a:close/>
                <a:moveTo>
                  <a:pt x="1457" y="0"/>
                </a:moveTo>
                <a:lnTo>
                  <a:pt x="0" y="1065"/>
                </a:lnTo>
                <a:lnTo>
                  <a:pt x="0" y="1141"/>
                </a:lnTo>
                <a:lnTo>
                  <a:pt x="1567" y="0"/>
                </a:lnTo>
                <a:close/>
                <a:moveTo>
                  <a:pt x="2416" y="0"/>
                </a:moveTo>
                <a:lnTo>
                  <a:pt x="0" y="1762"/>
                </a:lnTo>
                <a:lnTo>
                  <a:pt x="0" y="1844"/>
                </a:lnTo>
                <a:lnTo>
                  <a:pt x="2521" y="0"/>
                </a:lnTo>
                <a:close/>
                <a:moveTo>
                  <a:pt x="3371" y="0"/>
                </a:moveTo>
                <a:lnTo>
                  <a:pt x="0" y="2464"/>
                </a:lnTo>
                <a:lnTo>
                  <a:pt x="0" y="2540"/>
                </a:lnTo>
                <a:lnTo>
                  <a:pt x="3480" y="0"/>
                </a:lnTo>
                <a:close/>
                <a:moveTo>
                  <a:pt x="4330" y="0"/>
                </a:moveTo>
                <a:lnTo>
                  <a:pt x="0" y="3161"/>
                </a:lnTo>
                <a:lnTo>
                  <a:pt x="0" y="3241"/>
                </a:lnTo>
                <a:lnTo>
                  <a:pt x="4435" y="0"/>
                </a:lnTo>
                <a:close/>
                <a:moveTo>
                  <a:pt x="5290" y="0"/>
                </a:moveTo>
                <a:lnTo>
                  <a:pt x="0" y="3862"/>
                </a:lnTo>
                <a:lnTo>
                  <a:pt x="0" y="3939"/>
                </a:lnTo>
                <a:lnTo>
                  <a:pt x="5394" y="0"/>
                </a:lnTo>
                <a:close/>
                <a:moveTo>
                  <a:pt x="6245" y="0"/>
                </a:moveTo>
                <a:lnTo>
                  <a:pt x="415" y="4259"/>
                </a:lnTo>
                <a:lnTo>
                  <a:pt x="521" y="4259"/>
                </a:lnTo>
                <a:lnTo>
                  <a:pt x="6350" y="0"/>
                </a:lnTo>
                <a:close/>
                <a:moveTo>
                  <a:pt x="7204" y="0"/>
                </a:moveTo>
                <a:lnTo>
                  <a:pt x="1371" y="4259"/>
                </a:lnTo>
                <a:lnTo>
                  <a:pt x="1481" y="4259"/>
                </a:lnTo>
                <a:lnTo>
                  <a:pt x="7309" y="0"/>
                </a:lnTo>
                <a:close/>
                <a:moveTo>
                  <a:pt x="8159" y="0"/>
                </a:moveTo>
                <a:lnTo>
                  <a:pt x="2330" y="4259"/>
                </a:lnTo>
                <a:lnTo>
                  <a:pt x="2435" y="4259"/>
                </a:lnTo>
                <a:lnTo>
                  <a:pt x="8269" y="0"/>
                </a:lnTo>
                <a:close/>
                <a:moveTo>
                  <a:pt x="9118" y="0"/>
                </a:moveTo>
                <a:lnTo>
                  <a:pt x="3290" y="4259"/>
                </a:lnTo>
                <a:lnTo>
                  <a:pt x="3394" y="4259"/>
                </a:lnTo>
                <a:lnTo>
                  <a:pt x="9223" y="0"/>
                </a:lnTo>
                <a:close/>
                <a:moveTo>
                  <a:pt x="10078" y="0"/>
                </a:moveTo>
                <a:lnTo>
                  <a:pt x="4244" y="4259"/>
                </a:lnTo>
                <a:lnTo>
                  <a:pt x="4350" y="4259"/>
                </a:lnTo>
                <a:lnTo>
                  <a:pt x="10182" y="0"/>
                </a:lnTo>
                <a:close/>
                <a:moveTo>
                  <a:pt x="11033" y="0"/>
                </a:moveTo>
                <a:lnTo>
                  <a:pt x="5204" y="4259"/>
                </a:lnTo>
                <a:lnTo>
                  <a:pt x="5309" y="4259"/>
                </a:lnTo>
                <a:lnTo>
                  <a:pt x="11138" y="0"/>
                </a:lnTo>
                <a:close/>
                <a:moveTo>
                  <a:pt x="11993" y="0"/>
                </a:moveTo>
                <a:lnTo>
                  <a:pt x="6159" y="4259"/>
                </a:lnTo>
                <a:lnTo>
                  <a:pt x="6269" y="4259"/>
                </a:lnTo>
                <a:lnTo>
                  <a:pt x="12097" y="0"/>
                </a:lnTo>
                <a:close/>
                <a:moveTo>
                  <a:pt x="12947" y="0"/>
                </a:moveTo>
                <a:lnTo>
                  <a:pt x="7118" y="4259"/>
                </a:lnTo>
                <a:lnTo>
                  <a:pt x="7223" y="4259"/>
                </a:lnTo>
                <a:lnTo>
                  <a:pt x="13057" y="0"/>
                </a:lnTo>
                <a:close/>
                <a:moveTo>
                  <a:pt x="13906" y="0"/>
                </a:moveTo>
                <a:lnTo>
                  <a:pt x="8078" y="4259"/>
                </a:lnTo>
                <a:lnTo>
                  <a:pt x="8183" y="4259"/>
                </a:lnTo>
                <a:lnTo>
                  <a:pt x="14011" y="0"/>
                </a:lnTo>
                <a:close/>
                <a:moveTo>
                  <a:pt x="14866" y="0"/>
                </a:moveTo>
                <a:lnTo>
                  <a:pt x="9032" y="4259"/>
                </a:lnTo>
                <a:lnTo>
                  <a:pt x="9138" y="4259"/>
                </a:lnTo>
                <a:lnTo>
                  <a:pt x="14972" y="0"/>
                </a:lnTo>
                <a:close/>
                <a:moveTo>
                  <a:pt x="15820" y="0"/>
                </a:moveTo>
                <a:lnTo>
                  <a:pt x="9992" y="4259"/>
                </a:lnTo>
                <a:lnTo>
                  <a:pt x="10096" y="4259"/>
                </a:lnTo>
                <a:lnTo>
                  <a:pt x="15926" y="0"/>
                </a:lnTo>
                <a:close/>
                <a:moveTo>
                  <a:pt x="16781" y="0"/>
                </a:moveTo>
                <a:lnTo>
                  <a:pt x="10947" y="4259"/>
                </a:lnTo>
                <a:lnTo>
                  <a:pt x="11057" y="4259"/>
                </a:lnTo>
                <a:lnTo>
                  <a:pt x="16885" y="0"/>
                </a:lnTo>
                <a:close/>
                <a:moveTo>
                  <a:pt x="17735" y="0"/>
                </a:moveTo>
                <a:lnTo>
                  <a:pt x="11907" y="4259"/>
                </a:lnTo>
                <a:lnTo>
                  <a:pt x="12011" y="4259"/>
                </a:lnTo>
                <a:lnTo>
                  <a:pt x="17845" y="0"/>
                </a:lnTo>
                <a:close/>
                <a:moveTo>
                  <a:pt x="18695" y="0"/>
                </a:moveTo>
                <a:lnTo>
                  <a:pt x="12866" y="4259"/>
                </a:lnTo>
                <a:lnTo>
                  <a:pt x="12971" y="4259"/>
                </a:lnTo>
                <a:lnTo>
                  <a:pt x="18799" y="0"/>
                </a:lnTo>
                <a:close/>
                <a:moveTo>
                  <a:pt x="19654" y="0"/>
                </a:moveTo>
                <a:lnTo>
                  <a:pt x="13820" y="4259"/>
                </a:lnTo>
                <a:lnTo>
                  <a:pt x="13925" y="4259"/>
                </a:lnTo>
                <a:lnTo>
                  <a:pt x="19759" y="0"/>
                </a:lnTo>
                <a:close/>
                <a:moveTo>
                  <a:pt x="20608" y="0"/>
                </a:moveTo>
                <a:lnTo>
                  <a:pt x="14780" y="4259"/>
                </a:lnTo>
                <a:lnTo>
                  <a:pt x="14886" y="4259"/>
                </a:lnTo>
                <a:lnTo>
                  <a:pt x="20714" y="0"/>
                </a:lnTo>
                <a:close/>
                <a:moveTo>
                  <a:pt x="21569" y="0"/>
                </a:moveTo>
                <a:lnTo>
                  <a:pt x="15735" y="4259"/>
                </a:lnTo>
                <a:lnTo>
                  <a:pt x="15845" y="4259"/>
                </a:lnTo>
                <a:lnTo>
                  <a:pt x="21674" y="0"/>
                </a:lnTo>
                <a:close/>
                <a:moveTo>
                  <a:pt x="22523" y="0"/>
                </a:moveTo>
                <a:lnTo>
                  <a:pt x="16695" y="4259"/>
                </a:lnTo>
                <a:lnTo>
                  <a:pt x="16799" y="4259"/>
                </a:lnTo>
                <a:lnTo>
                  <a:pt x="22633" y="0"/>
                </a:lnTo>
                <a:close/>
                <a:moveTo>
                  <a:pt x="23483" y="0"/>
                </a:moveTo>
                <a:lnTo>
                  <a:pt x="17649" y="4259"/>
                </a:lnTo>
                <a:lnTo>
                  <a:pt x="17759" y="4259"/>
                </a:lnTo>
                <a:lnTo>
                  <a:pt x="23587" y="0"/>
                </a:lnTo>
                <a:close/>
                <a:moveTo>
                  <a:pt x="24437" y="0"/>
                </a:moveTo>
                <a:lnTo>
                  <a:pt x="18609" y="4259"/>
                </a:lnTo>
                <a:lnTo>
                  <a:pt x="18713" y="4259"/>
                </a:lnTo>
                <a:lnTo>
                  <a:pt x="24547" y="0"/>
                </a:lnTo>
                <a:close/>
                <a:moveTo>
                  <a:pt x="25398" y="0"/>
                </a:moveTo>
                <a:lnTo>
                  <a:pt x="19568" y="4259"/>
                </a:lnTo>
                <a:lnTo>
                  <a:pt x="19674" y="4259"/>
                </a:lnTo>
                <a:lnTo>
                  <a:pt x="25502" y="0"/>
                </a:lnTo>
                <a:close/>
                <a:moveTo>
                  <a:pt x="26357" y="0"/>
                </a:moveTo>
                <a:lnTo>
                  <a:pt x="20523" y="4259"/>
                </a:lnTo>
                <a:lnTo>
                  <a:pt x="20633" y="4259"/>
                </a:lnTo>
                <a:lnTo>
                  <a:pt x="26462" y="0"/>
                </a:lnTo>
                <a:close/>
                <a:moveTo>
                  <a:pt x="27311" y="0"/>
                </a:moveTo>
                <a:lnTo>
                  <a:pt x="21483" y="4259"/>
                </a:lnTo>
                <a:lnTo>
                  <a:pt x="21588" y="4259"/>
                </a:lnTo>
                <a:lnTo>
                  <a:pt x="27421" y="0"/>
                </a:lnTo>
                <a:close/>
                <a:moveTo>
                  <a:pt x="28271" y="0"/>
                </a:moveTo>
                <a:lnTo>
                  <a:pt x="22437" y="4259"/>
                </a:lnTo>
                <a:lnTo>
                  <a:pt x="22547" y="4259"/>
                </a:lnTo>
                <a:lnTo>
                  <a:pt x="28376" y="0"/>
                </a:lnTo>
                <a:close/>
                <a:moveTo>
                  <a:pt x="29225" y="0"/>
                </a:moveTo>
                <a:lnTo>
                  <a:pt x="23397" y="4259"/>
                </a:lnTo>
                <a:lnTo>
                  <a:pt x="23501" y="4259"/>
                </a:lnTo>
                <a:lnTo>
                  <a:pt x="29335" y="0"/>
                </a:lnTo>
                <a:close/>
                <a:moveTo>
                  <a:pt x="30185" y="0"/>
                </a:moveTo>
                <a:lnTo>
                  <a:pt x="24356" y="4259"/>
                </a:lnTo>
                <a:lnTo>
                  <a:pt x="24461" y="4259"/>
                </a:lnTo>
                <a:lnTo>
                  <a:pt x="30290" y="0"/>
                </a:lnTo>
                <a:close/>
                <a:moveTo>
                  <a:pt x="31144" y="0"/>
                </a:moveTo>
                <a:lnTo>
                  <a:pt x="25312" y="4259"/>
                </a:lnTo>
                <a:lnTo>
                  <a:pt x="25420" y="4259"/>
                </a:lnTo>
                <a:lnTo>
                  <a:pt x="31250" y="0"/>
                </a:lnTo>
                <a:close/>
                <a:moveTo>
                  <a:pt x="32100" y="0"/>
                </a:moveTo>
                <a:lnTo>
                  <a:pt x="26271" y="4259"/>
                </a:lnTo>
                <a:lnTo>
                  <a:pt x="26376" y="4259"/>
                </a:lnTo>
                <a:lnTo>
                  <a:pt x="32204" y="0"/>
                </a:lnTo>
                <a:close/>
              </a:path>
            </a:pathLst>
          </a:custGeom>
          <a:solidFill>
            <a:srgbClr val="051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/>
          <p:nvPr/>
        </p:nvSpPr>
        <p:spPr>
          <a:xfrm>
            <a:off x="25" y="-25"/>
            <a:ext cx="1467900" cy="51435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1667425" y="-21"/>
            <a:ext cx="330900" cy="8418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ctrTitle"/>
          </p:nvPr>
        </p:nvSpPr>
        <p:spPr>
          <a:xfrm flipH="1">
            <a:off x="2199525" y="841675"/>
            <a:ext cx="6237000" cy="31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0"/>
              <a:buFont typeface="Teko Medium"/>
              <a:buNone/>
              <a:defRPr sz="13000" b="0">
                <a:solidFill>
                  <a:srgbClr val="F3F3F3"/>
                </a:solidFill>
                <a:latin typeface="Teko Medium"/>
                <a:ea typeface="Teko Medium"/>
                <a:cs typeface="Teko Medium"/>
                <a:sym typeface="Tek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Font typeface="Titillium Web SemiBold"/>
              <a:buNone/>
              <a:defRPr sz="900">
                <a:solidFill>
                  <a:srgbClr val="F3F3F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Font typeface="Titillium Web SemiBold"/>
              <a:buNone/>
              <a:defRPr sz="900">
                <a:solidFill>
                  <a:srgbClr val="F3F3F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Font typeface="Titillium Web SemiBold"/>
              <a:buNone/>
              <a:defRPr sz="900">
                <a:solidFill>
                  <a:srgbClr val="F3F3F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Font typeface="Titillium Web SemiBold"/>
              <a:buNone/>
              <a:defRPr sz="900">
                <a:solidFill>
                  <a:srgbClr val="F3F3F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Font typeface="Titillium Web SemiBold"/>
              <a:buNone/>
              <a:defRPr sz="900">
                <a:solidFill>
                  <a:srgbClr val="F3F3F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Font typeface="Titillium Web SemiBold"/>
              <a:buNone/>
              <a:defRPr sz="900">
                <a:solidFill>
                  <a:srgbClr val="F3F3F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Font typeface="Titillium Web SemiBold"/>
              <a:buNone/>
              <a:defRPr sz="900">
                <a:solidFill>
                  <a:srgbClr val="F3F3F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Font typeface="Titillium Web SemiBold"/>
              <a:buNone/>
              <a:defRPr sz="900">
                <a:solidFill>
                  <a:srgbClr val="F3F3F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4693445" y="563575"/>
            <a:ext cx="4451400" cy="278100"/>
          </a:xfrm>
          <a:prstGeom prst="rect">
            <a:avLst/>
          </a:prstGeom>
          <a:solidFill>
            <a:srgbClr val="F3F3F3">
              <a:alpha val="8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9" name="Google Shape;59;p6"/>
          <p:cNvSpPr txBox="1">
            <a:spLocks noGrp="1"/>
          </p:cNvSpPr>
          <p:nvPr>
            <p:ph type="ctrTitle" idx="2"/>
          </p:nvPr>
        </p:nvSpPr>
        <p:spPr>
          <a:xfrm>
            <a:off x="4157170" y="422275"/>
            <a:ext cx="4389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1200"/>
              <a:buFont typeface="Teko Medium"/>
              <a:buNone/>
              <a:defRPr sz="1200" b="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 SemiBold"/>
              <a:buNone/>
              <a:defRPr sz="900">
                <a:solidFill>
                  <a:srgbClr val="051357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867075" y="563575"/>
            <a:ext cx="2102906" cy="278102"/>
          </a:xfrm>
          <a:custGeom>
            <a:avLst/>
            <a:gdLst/>
            <a:ahLst/>
            <a:cxnLst/>
            <a:rect l="l" t="t" r="r" b="b"/>
            <a:pathLst>
              <a:path w="32205" h="4259" extrusionOk="0">
                <a:moveTo>
                  <a:pt x="501" y="0"/>
                </a:moveTo>
                <a:lnTo>
                  <a:pt x="0" y="368"/>
                </a:lnTo>
                <a:lnTo>
                  <a:pt x="0" y="445"/>
                </a:lnTo>
                <a:lnTo>
                  <a:pt x="607" y="0"/>
                </a:lnTo>
                <a:close/>
                <a:moveTo>
                  <a:pt x="1457" y="0"/>
                </a:moveTo>
                <a:lnTo>
                  <a:pt x="0" y="1065"/>
                </a:lnTo>
                <a:lnTo>
                  <a:pt x="0" y="1141"/>
                </a:lnTo>
                <a:lnTo>
                  <a:pt x="1567" y="0"/>
                </a:lnTo>
                <a:close/>
                <a:moveTo>
                  <a:pt x="2416" y="0"/>
                </a:moveTo>
                <a:lnTo>
                  <a:pt x="0" y="1762"/>
                </a:lnTo>
                <a:lnTo>
                  <a:pt x="0" y="1844"/>
                </a:lnTo>
                <a:lnTo>
                  <a:pt x="2521" y="0"/>
                </a:lnTo>
                <a:close/>
                <a:moveTo>
                  <a:pt x="3371" y="0"/>
                </a:moveTo>
                <a:lnTo>
                  <a:pt x="0" y="2464"/>
                </a:lnTo>
                <a:lnTo>
                  <a:pt x="0" y="2540"/>
                </a:lnTo>
                <a:lnTo>
                  <a:pt x="3480" y="0"/>
                </a:lnTo>
                <a:close/>
                <a:moveTo>
                  <a:pt x="4330" y="0"/>
                </a:moveTo>
                <a:lnTo>
                  <a:pt x="0" y="3161"/>
                </a:lnTo>
                <a:lnTo>
                  <a:pt x="0" y="3241"/>
                </a:lnTo>
                <a:lnTo>
                  <a:pt x="4435" y="0"/>
                </a:lnTo>
                <a:close/>
                <a:moveTo>
                  <a:pt x="5290" y="0"/>
                </a:moveTo>
                <a:lnTo>
                  <a:pt x="0" y="3862"/>
                </a:lnTo>
                <a:lnTo>
                  <a:pt x="0" y="3939"/>
                </a:lnTo>
                <a:lnTo>
                  <a:pt x="5394" y="0"/>
                </a:lnTo>
                <a:close/>
                <a:moveTo>
                  <a:pt x="6245" y="0"/>
                </a:moveTo>
                <a:lnTo>
                  <a:pt x="415" y="4259"/>
                </a:lnTo>
                <a:lnTo>
                  <a:pt x="521" y="4259"/>
                </a:lnTo>
                <a:lnTo>
                  <a:pt x="6350" y="0"/>
                </a:lnTo>
                <a:close/>
                <a:moveTo>
                  <a:pt x="7204" y="0"/>
                </a:moveTo>
                <a:lnTo>
                  <a:pt x="1371" y="4259"/>
                </a:lnTo>
                <a:lnTo>
                  <a:pt x="1481" y="4259"/>
                </a:lnTo>
                <a:lnTo>
                  <a:pt x="7309" y="0"/>
                </a:lnTo>
                <a:close/>
                <a:moveTo>
                  <a:pt x="8159" y="0"/>
                </a:moveTo>
                <a:lnTo>
                  <a:pt x="2330" y="4259"/>
                </a:lnTo>
                <a:lnTo>
                  <a:pt x="2435" y="4259"/>
                </a:lnTo>
                <a:lnTo>
                  <a:pt x="8269" y="0"/>
                </a:lnTo>
                <a:close/>
                <a:moveTo>
                  <a:pt x="9118" y="0"/>
                </a:moveTo>
                <a:lnTo>
                  <a:pt x="3290" y="4259"/>
                </a:lnTo>
                <a:lnTo>
                  <a:pt x="3394" y="4259"/>
                </a:lnTo>
                <a:lnTo>
                  <a:pt x="9223" y="0"/>
                </a:lnTo>
                <a:close/>
                <a:moveTo>
                  <a:pt x="10078" y="0"/>
                </a:moveTo>
                <a:lnTo>
                  <a:pt x="4244" y="4259"/>
                </a:lnTo>
                <a:lnTo>
                  <a:pt x="4350" y="4259"/>
                </a:lnTo>
                <a:lnTo>
                  <a:pt x="10182" y="0"/>
                </a:lnTo>
                <a:close/>
                <a:moveTo>
                  <a:pt x="11033" y="0"/>
                </a:moveTo>
                <a:lnTo>
                  <a:pt x="5204" y="4259"/>
                </a:lnTo>
                <a:lnTo>
                  <a:pt x="5309" y="4259"/>
                </a:lnTo>
                <a:lnTo>
                  <a:pt x="11138" y="0"/>
                </a:lnTo>
                <a:close/>
                <a:moveTo>
                  <a:pt x="11993" y="0"/>
                </a:moveTo>
                <a:lnTo>
                  <a:pt x="6159" y="4259"/>
                </a:lnTo>
                <a:lnTo>
                  <a:pt x="6269" y="4259"/>
                </a:lnTo>
                <a:lnTo>
                  <a:pt x="12097" y="0"/>
                </a:lnTo>
                <a:close/>
                <a:moveTo>
                  <a:pt x="12947" y="0"/>
                </a:moveTo>
                <a:lnTo>
                  <a:pt x="7118" y="4259"/>
                </a:lnTo>
                <a:lnTo>
                  <a:pt x="7223" y="4259"/>
                </a:lnTo>
                <a:lnTo>
                  <a:pt x="13057" y="0"/>
                </a:lnTo>
                <a:close/>
                <a:moveTo>
                  <a:pt x="13906" y="0"/>
                </a:moveTo>
                <a:lnTo>
                  <a:pt x="8078" y="4259"/>
                </a:lnTo>
                <a:lnTo>
                  <a:pt x="8183" y="4259"/>
                </a:lnTo>
                <a:lnTo>
                  <a:pt x="14011" y="0"/>
                </a:lnTo>
                <a:close/>
                <a:moveTo>
                  <a:pt x="14866" y="0"/>
                </a:moveTo>
                <a:lnTo>
                  <a:pt x="9032" y="4259"/>
                </a:lnTo>
                <a:lnTo>
                  <a:pt x="9138" y="4259"/>
                </a:lnTo>
                <a:lnTo>
                  <a:pt x="14972" y="0"/>
                </a:lnTo>
                <a:close/>
                <a:moveTo>
                  <a:pt x="15820" y="0"/>
                </a:moveTo>
                <a:lnTo>
                  <a:pt x="9992" y="4259"/>
                </a:lnTo>
                <a:lnTo>
                  <a:pt x="10096" y="4259"/>
                </a:lnTo>
                <a:lnTo>
                  <a:pt x="15926" y="0"/>
                </a:lnTo>
                <a:close/>
                <a:moveTo>
                  <a:pt x="16781" y="0"/>
                </a:moveTo>
                <a:lnTo>
                  <a:pt x="10947" y="4259"/>
                </a:lnTo>
                <a:lnTo>
                  <a:pt x="11057" y="4259"/>
                </a:lnTo>
                <a:lnTo>
                  <a:pt x="16885" y="0"/>
                </a:lnTo>
                <a:close/>
                <a:moveTo>
                  <a:pt x="17735" y="0"/>
                </a:moveTo>
                <a:lnTo>
                  <a:pt x="11907" y="4259"/>
                </a:lnTo>
                <a:lnTo>
                  <a:pt x="12011" y="4259"/>
                </a:lnTo>
                <a:lnTo>
                  <a:pt x="17845" y="0"/>
                </a:lnTo>
                <a:close/>
                <a:moveTo>
                  <a:pt x="18695" y="0"/>
                </a:moveTo>
                <a:lnTo>
                  <a:pt x="12866" y="4259"/>
                </a:lnTo>
                <a:lnTo>
                  <a:pt x="12971" y="4259"/>
                </a:lnTo>
                <a:lnTo>
                  <a:pt x="18799" y="0"/>
                </a:lnTo>
                <a:close/>
                <a:moveTo>
                  <a:pt x="19654" y="0"/>
                </a:moveTo>
                <a:lnTo>
                  <a:pt x="13820" y="4259"/>
                </a:lnTo>
                <a:lnTo>
                  <a:pt x="13925" y="4259"/>
                </a:lnTo>
                <a:lnTo>
                  <a:pt x="19759" y="0"/>
                </a:lnTo>
                <a:close/>
                <a:moveTo>
                  <a:pt x="20608" y="0"/>
                </a:moveTo>
                <a:lnTo>
                  <a:pt x="14780" y="4259"/>
                </a:lnTo>
                <a:lnTo>
                  <a:pt x="14886" y="4259"/>
                </a:lnTo>
                <a:lnTo>
                  <a:pt x="20714" y="0"/>
                </a:lnTo>
                <a:close/>
                <a:moveTo>
                  <a:pt x="21569" y="0"/>
                </a:moveTo>
                <a:lnTo>
                  <a:pt x="15735" y="4259"/>
                </a:lnTo>
                <a:lnTo>
                  <a:pt x="15845" y="4259"/>
                </a:lnTo>
                <a:lnTo>
                  <a:pt x="21674" y="0"/>
                </a:lnTo>
                <a:close/>
                <a:moveTo>
                  <a:pt x="22523" y="0"/>
                </a:moveTo>
                <a:lnTo>
                  <a:pt x="16695" y="4259"/>
                </a:lnTo>
                <a:lnTo>
                  <a:pt x="16799" y="4259"/>
                </a:lnTo>
                <a:lnTo>
                  <a:pt x="22633" y="0"/>
                </a:lnTo>
                <a:close/>
                <a:moveTo>
                  <a:pt x="23483" y="0"/>
                </a:moveTo>
                <a:lnTo>
                  <a:pt x="17649" y="4259"/>
                </a:lnTo>
                <a:lnTo>
                  <a:pt x="17759" y="4259"/>
                </a:lnTo>
                <a:lnTo>
                  <a:pt x="23587" y="0"/>
                </a:lnTo>
                <a:close/>
                <a:moveTo>
                  <a:pt x="24437" y="0"/>
                </a:moveTo>
                <a:lnTo>
                  <a:pt x="18609" y="4259"/>
                </a:lnTo>
                <a:lnTo>
                  <a:pt x="18713" y="4259"/>
                </a:lnTo>
                <a:lnTo>
                  <a:pt x="24547" y="0"/>
                </a:lnTo>
                <a:close/>
                <a:moveTo>
                  <a:pt x="25398" y="0"/>
                </a:moveTo>
                <a:lnTo>
                  <a:pt x="19568" y="4259"/>
                </a:lnTo>
                <a:lnTo>
                  <a:pt x="19674" y="4259"/>
                </a:lnTo>
                <a:lnTo>
                  <a:pt x="25502" y="0"/>
                </a:lnTo>
                <a:close/>
                <a:moveTo>
                  <a:pt x="26357" y="0"/>
                </a:moveTo>
                <a:lnTo>
                  <a:pt x="20523" y="4259"/>
                </a:lnTo>
                <a:lnTo>
                  <a:pt x="20633" y="4259"/>
                </a:lnTo>
                <a:lnTo>
                  <a:pt x="26462" y="0"/>
                </a:lnTo>
                <a:close/>
                <a:moveTo>
                  <a:pt x="27311" y="0"/>
                </a:moveTo>
                <a:lnTo>
                  <a:pt x="21483" y="4259"/>
                </a:lnTo>
                <a:lnTo>
                  <a:pt x="21588" y="4259"/>
                </a:lnTo>
                <a:lnTo>
                  <a:pt x="27421" y="0"/>
                </a:lnTo>
                <a:close/>
                <a:moveTo>
                  <a:pt x="28271" y="0"/>
                </a:moveTo>
                <a:lnTo>
                  <a:pt x="22437" y="4259"/>
                </a:lnTo>
                <a:lnTo>
                  <a:pt x="22547" y="4259"/>
                </a:lnTo>
                <a:lnTo>
                  <a:pt x="28376" y="0"/>
                </a:lnTo>
                <a:close/>
                <a:moveTo>
                  <a:pt x="29225" y="0"/>
                </a:moveTo>
                <a:lnTo>
                  <a:pt x="23397" y="4259"/>
                </a:lnTo>
                <a:lnTo>
                  <a:pt x="23501" y="4259"/>
                </a:lnTo>
                <a:lnTo>
                  <a:pt x="29335" y="0"/>
                </a:lnTo>
                <a:close/>
                <a:moveTo>
                  <a:pt x="30185" y="0"/>
                </a:moveTo>
                <a:lnTo>
                  <a:pt x="24356" y="4259"/>
                </a:lnTo>
                <a:lnTo>
                  <a:pt x="24461" y="4259"/>
                </a:lnTo>
                <a:lnTo>
                  <a:pt x="30290" y="0"/>
                </a:lnTo>
                <a:close/>
                <a:moveTo>
                  <a:pt x="31144" y="0"/>
                </a:moveTo>
                <a:lnTo>
                  <a:pt x="25312" y="4259"/>
                </a:lnTo>
                <a:lnTo>
                  <a:pt x="25420" y="4259"/>
                </a:lnTo>
                <a:lnTo>
                  <a:pt x="31250" y="0"/>
                </a:lnTo>
                <a:close/>
                <a:moveTo>
                  <a:pt x="32100" y="0"/>
                </a:moveTo>
                <a:lnTo>
                  <a:pt x="26271" y="4259"/>
                </a:lnTo>
                <a:lnTo>
                  <a:pt x="26376" y="4259"/>
                </a:lnTo>
                <a:lnTo>
                  <a:pt x="32204" y="0"/>
                </a:lnTo>
                <a:close/>
              </a:path>
            </a:pathLst>
          </a:custGeom>
          <a:solidFill>
            <a:srgbClr val="051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1800"/>
              <a:buFont typeface="Abel"/>
              <a:buChar char="●"/>
              <a:defRPr sz="180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○"/>
              <a:defRPr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■"/>
              <a:defRPr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●"/>
              <a:defRPr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○"/>
              <a:defRPr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■"/>
              <a:defRPr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●"/>
              <a:defRPr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○"/>
              <a:defRPr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51357"/>
              </a:buClr>
              <a:buSzPts val="1400"/>
              <a:buFont typeface="Abel"/>
              <a:buChar char="■"/>
              <a:defRPr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ctrTitle"/>
          </p:nvPr>
        </p:nvSpPr>
        <p:spPr>
          <a:xfrm>
            <a:off x="4134611" y="520032"/>
            <a:ext cx="4389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/>
              <a:t>ABOUT/// </a:t>
            </a:r>
            <a:r>
              <a:rPr lang="en-US"/>
              <a:t> Ibrahim </a:t>
            </a:r>
            <a:r>
              <a:rPr lang="en-US" err="1"/>
              <a:t>Foudeh</a:t>
            </a:r>
            <a:br>
              <a:rPr lang="en-US"/>
            </a:br>
            <a:r>
              <a:rPr lang="en-US"/>
              <a:t>Scientific Computing and Systems Communications </a:t>
            </a:r>
            <a:br>
              <a:rPr lang="en-US"/>
            </a:br>
            <a:endParaRPr lang="en-US" err="1"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459634" y="23749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</a:t>
            </a:fld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ctrTitle" idx="2"/>
          </p:nvPr>
        </p:nvSpPr>
        <p:spPr>
          <a:xfrm>
            <a:off x="4572000" y="2282826"/>
            <a:ext cx="416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ABOUT ME</a:t>
            </a:r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4700911" y="2741447"/>
            <a:ext cx="4389300" cy="19797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highly professional, successful, and fully qualified </a:t>
            </a:r>
            <a:r>
              <a:rPr lang="es"/>
              <a:t>Linux </a:t>
            </a:r>
            <a:r>
              <a:rPr lang="es" err="1"/>
              <a:t>System</a:t>
            </a:r>
            <a:r>
              <a:rPr lang="es"/>
              <a:t> </a:t>
            </a:r>
            <a:r>
              <a:rPr lang="es" err="1"/>
              <a:t>Engineer</a:t>
            </a:r>
            <a:r>
              <a:rPr lang="es"/>
              <a:t> </a:t>
            </a:r>
            <a:r>
              <a:rPr lang="en-US"/>
              <a:t> holding many international professional certifications. with proven success in evaluating, installing, and implementing virtualization, compute technologies while providing ongoing management for existing Linux, EXSI , Windows and operating systems &amp; aligning business goals with technology solutions through driving improvements, led IT operations and systems..</a:t>
            </a:r>
          </a:p>
        </p:txBody>
      </p:sp>
      <p:pic>
        <p:nvPicPr>
          <p:cNvPr id="5" name="Picture 4" descr="Home">
            <a:extLst>
              <a:ext uri="{FF2B5EF4-FFF2-40B4-BE49-F238E27FC236}">
                <a16:creationId xmlns:a16="http://schemas.microsoft.com/office/drawing/2014/main" id="{7028715D-6DE9-5DD3-4E33-CA6099E3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73" y="878696"/>
            <a:ext cx="847135" cy="11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2434828" y="1725788"/>
            <a:ext cx="943218" cy="1211785"/>
          </a:xfrm>
          <a:custGeom>
            <a:avLst/>
            <a:gdLst/>
            <a:ahLst/>
            <a:cxnLst/>
            <a:rect l="l" t="t" r="r" b="b"/>
            <a:pathLst>
              <a:path w="15402" h="26802" extrusionOk="0">
                <a:moveTo>
                  <a:pt x="1" y="1"/>
                </a:moveTo>
                <a:lnTo>
                  <a:pt x="1" y="22476"/>
                </a:lnTo>
                <a:lnTo>
                  <a:pt x="7701" y="26801"/>
                </a:lnTo>
                <a:lnTo>
                  <a:pt x="15401" y="22476"/>
                </a:lnTo>
                <a:lnTo>
                  <a:pt x="15401" y="1"/>
                </a:lnTo>
                <a:close/>
              </a:path>
            </a:pathLst>
          </a:cu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3850653" y="1725788"/>
            <a:ext cx="943218" cy="1211785"/>
          </a:xfrm>
          <a:custGeom>
            <a:avLst/>
            <a:gdLst/>
            <a:ahLst/>
            <a:cxnLst/>
            <a:rect l="l" t="t" r="r" b="b"/>
            <a:pathLst>
              <a:path w="15402" h="26802" extrusionOk="0">
                <a:moveTo>
                  <a:pt x="1" y="1"/>
                </a:moveTo>
                <a:lnTo>
                  <a:pt x="1" y="22476"/>
                </a:lnTo>
                <a:lnTo>
                  <a:pt x="7701" y="26801"/>
                </a:lnTo>
                <a:lnTo>
                  <a:pt x="15401" y="22476"/>
                </a:lnTo>
                <a:lnTo>
                  <a:pt x="15401" y="1"/>
                </a:lnTo>
                <a:close/>
              </a:path>
            </a:pathLst>
          </a:cu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5266066" y="1725788"/>
            <a:ext cx="943218" cy="1211785"/>
          </a:xfrm>
          <a:custGeom>
            <a:avLst/>
            <a:gdLst/>
            <a:ahLst/>
            <a:cxnLst/>
            <a:rect l="l" t="t" r="r" b="b"/>
            <a:pathLst>
              <a:path w="15402" h="26802" extrusionOk="0">
                <a:moveTo>
                  <a:pt x="1" y="1"/>
                </a:moveTo>
                <a:lnTo>
                  <a:pt x="1" y="22476"/>
                </a:lnTo>
                <a:lnTo>
                  <a:pt x="7701" y="26801"/>
                </a:lnTo>
                <a:lnTo>
                  <a:pt x="15401" y="22476"/>
                </a:lnTo>
                <a:lnTo>
                  <a:pt x="15401" y="1"/>
                </a:lnTo>
                <a:close/>
              </a:path>
            </a:pathLst>
          </a:cu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4294967295"/>
          </p:nvPr>
        </p:nvSpPr>
        <p:spPr>
          <a:xfrm>
            <a:off x="2353795" y="3383313"/>
            <a:ext cx="1097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51357"/>
                </a:solidFill>
              </a:rPr>
              <a:t>Cedar Point Fair </a:t>
            </a:r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4294967295"/>
          </p:nvPr>
        </p:nvSpPr>
        <p:spPr>
          <a:xfrm>
            <a:off x="3771370" y="3383313"/>
            <a:ext cx="1097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51357"/>
                </a:solidFill>
              </a:rPr>
              <a:t>Golden Electronics </a:t>
            </a:r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4294967295"/>
          </p:nvPr>
        </p:nvSpPr>
        <p:spPr>
          <a:xfrm>
            <a:off x="5188953" y="3383313"/>
            <a:ext cx="1097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51357"/>
                </a:solidFill>
              </a:rPr>
              <a:t>Cisco Inc. (Vendor ESTARTA)- </a:t>
            </a:r>
          </a:p>
        </p:txBody>
      </p:sp>
      <p:sp>
        <p:nvSpPr>
          <p:cNvPr id="123" name="Google Shape;123;p14"/>
          <p:cNvSpPr txBox="1">
            <a:spLocks noGrp="1"/>
          </p:cNvSpPr>
          <p:nvPr>
            <p:ph type="ctrTitle"/>
          </p:nvPr>
        </p:nvSpPr>
        <p:spPr>
          <a:xfrm>
            <a:off x="4157170" y="399223"/>
            <a:ext cx="4389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EXPERIENCE </a:t>
            </a:r>
            <a:r>
              <a:rPr lang="es">
                <a:solidFill>
                  <a:srgbClr val="051357"/>
                </a:solidFill>
              </a:rPr>
              <a:t>/// Ibrahim Foudeh</a:t>
            </a:r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ldNum" idx="12"/>
          </p:nvPr>
        </p:nvSpPr>
        <p:spPr>
          <a:xfrm>
            <a:off x="459634" y="23749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2387843" y="1684059"/>
            <a:ext cx="1029354" cy="1295274"/>
          </a:xfrm>
          <a:custGeom>
            <a:avLst/>
            <a:gdLst/>
            <a:ahLst/>
            <a:cxnLst/>
            <a:rect l="l" t="t" r="r" b="b"/>
            <a:pathLst>
              <a:path w="15402" h="26802" extrusionOk="0">
                <a:moveTo>
                  <a:pt x="1" y="1"/>
                </a:moveTo>
                <a:lnTo>
                  <a:pt x="1" y="22476"/>
                </a:lnTo>
                <a:lnTo>
                  <a:pt x="7701" y="26801"/>
                </a:lnTo>
                <a:lnTo>
                  <a:pt x="15401" y="22476"/>
                </a:lnTo>
                <a:lnTo>
                  <a:pt x="15401" y="1"/>
                </a:lnTo>
                <a:close/>
              </a:path>
            </a:pathLst>
          </a:custGeom>
          <a:noFill/>
          <a:ln w="19050" cap="flat" cmpd="sng">
            <a:solidFill>
              <a:srgbClr val="0513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3805430" y="1684059"/>
            <a:ext cx="1029354" cy="1295274"/>
          </a:xfrm>
          <a:custGeom>
            <a:avLst/>
            <a:gdLst/>
            <a:ahLst/>
            <a:cxnLst/>
            <a:rect l="l" t="t" r="r" b="b"/>
            <a:pathLst>
              <a:path w="15402" h="26802" extrusionOk="0">
                <a:moveTo>
                  <a:pt x="1" y="1"/>
                </a:moveTo>
                <a:lnTo>
                  <a:pt x="1" y="22476"/>
                </a:lnTo>
                <a:lnTo>
                  <a:pt x="7701" y="26801"/>
                </a:lnTo>
                <a:lnTo>
                  <a:pt x="15401" y="22476"/>
                </a:lnTo>
                <a:lnTo>
                  <a:pt x="15401" y="1"/>
                </a:lnTo>
                <a:close/>
              </a:path>
            </a:pathLst>
          </a:custGeom>
          <a:noFill/>
          <a:ln w="19050" cap="flat" cmpd="sng">
            <a:solidFill>
              <a:srgbClr val="0513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5223018" y="1684059"/>
            <a:ext cx="1029354" cy="1295274"/>
          </a:xfrm>
          <a:custGeom>
            <a:avLst/>
            <a:gdLst/>
            <a:ahLst/>
            <a:cxnLst/>
            <a:rect l="l" t="t" r="r" b="b"/>
            <a:pathLst>
              <a:path w="15402" h="26802" extrusionOk="0">
                <a:moveTo>
                  <a:pt x="1" y="1"/>
                </a:moveTo>
                <a:lnTo>
                  <a:pt x="1" y="22476"/>
                </a:lnTo>
                <a:lnTo>
                  <a:pt x="7701" y="26801"/>
                </a:lnTo>
                <a:lnTo>
                  <a:pt x="15401" y="22476"/>
                </a:lnTo>
                <a:lnTo>
                  <a:pt x="15401" y="1"/>
                </a:lnTo>
                <a:close/>
              </a:path>
            </a:pathLst>
          </a:custGeom>
          <a:noFill/>
          <a:ln w="19050" cap="flat" cmpd="sng">
            <a:solidFill>
              <a:srgbClr val="0513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2250845" y="3172800"/>
            <a:ext cx="5489351" cy="49975"/>
          </a:xfrm>
          <a:custGeom>
            <a:avLst/>
            <a:gdLst/>
            <a:ahLst/>
            <a:cxnLst/>
            <a:rect l="l" t="t" r="r" b="b"/>
            <a:pathLst>
              <a:path w="57302" h="283" extrusionOk="0">
                <a:moveTo>
                  <a:pt x="1" y="1"/>
                </a:moveTo>
                <a:lnTo>
                  <a:pt x="1" y="283"/>
                </a:lnTo>
                <a:lnTo>
                  <a:pt x="57302" y="283"/>
                </a:lnTo>
                <a:lnTo>
                  <a:pt x="57302" y="1"/>
                </a:lnTo>
                <a:close/>
              </a:path>
            </a:pathLst>
          </a:custGeom>
          <a:solidFill>
            <a:srgbClr val="051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14"/>
          <p:cNvGrpSpPr/>
          <p:nvPr/>
        </p:nvGrpSpPr>
        <p:grpSpPr>
          <a:xfrm>
            <a:off x="2860033" y="3137875"/>
            <a:ext cx="84900" cy="86838"/>
            <a:chOff x="2874175" y="3775050"/>
            <a:chExt cx="84900" cy="86838"/>
          </a:xfrm>
        </p:grpSpPr>
        <p:sp>
          <p:nvSpPr>
            <p:cNvPr id="131" name="Google Shape;131;p14"/>
            <p:cNvSpPr/>
            <p:nvPr/>
          </p:nvSpPr>
          <p:spPr>
            <a:xfrm>
              <a:off x="2874175" y="3775050"/>
              <a:ext cx="84900" cy="84900"/>
            </a:xfrm>
            <a:prstGeom prst="rect">
              <a:avLst/>
            </a:prstGeom>
            <a:solidFill>
              <a:srgbClr val="051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2874175" y="3776988"/>
              <a:ext cx="84900" cy="84900"/>
            </a:xfrm>
            <a:prstGeom prst="rect">
              <a:avLst/>
            </a:prstGeom>
            <a:solidFill>
              <a:srgbClr val="051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14"/>
          <p:cNvGrpSpPr/>
          <p:nvPr/>
        </p:nvGrpSpPr>
        <p:grpSpPr>
          <a:xfrm>
            <a:off x="4277620" y="3137875"/>
            <a:ext cx="84900" cy="86838"/>
            <a:chOff x="2874175" y="3775050"/>
            <a:chExt cx="84900" cy="86838"/>
          </a:xfrm>
        </p:grpSpPr>
        <p:sp>
          <p:nvSpPr>
            <p:cNvPr id="134" name="Google Shape;134;p14"/>
            <p:cNvSpPr/>
            <p:nvPr/>
          </p:nvSpPr>
          <p:spPr>
            <a:xfrm>
              <a:off x="2874175" y="3775050"/>
              <a:ext cx="84900" cy="84900"/>
            </a:xfrm>
            <a:prstGeom prst="rect">
              <a:avLst/>
            </a:prstGeom>
            <a:solidFill>
              <a:srgbClr val="051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2874175" y="3776988"/>
              <a:ext cx="84900" cy="84900"/>
            </a:xfrm>
            <a:prstGeom prst="rect">
              <a:avLst/>
            </a:prstGeom>
            <a:solidFill>
              <a:srgbClr val="051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5695183" y="3137875"/>
            <a:ext cx="84900" cy="86838"/>
            <a:chOff x="2874175" y="3775050"/>
            <a:chExt cx="84900" cy="86838"/>
          </a:xfrm>
        </p:grpSpPr>
        <p:sp>
          <p:nvSpPr>
            <p:cNvPr id="137" name="Google Shape;137;p14"/>
            <p:cNvSpPr/>
            <p:nvPr/>
          </p:nvSpPr>
          <p:spPr>
            <a:xfrm>
              <a:off x="2874175" y="3775050"/>
              <a:ext cx="84900" cy="84900"/>
            </a:xfrm>
            <a:prstGeom prst="rect">
              <a:avLst/>
            </a:prstGeom>
            <a:solidFill>
              <a:srgbClr val="051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2874175" y="3776988"/>
              <a:ext cx="84900" cy="84900"/>
            </a:xfrm>
            <a:prstGeom prst="rect">
              <a:avLst/>
            </a:prstGeom>
            <a:solidFill>
              <a:srgbClr val="051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4"/>
          <p:cNvSpPr txBox="1">
            <a:spLocks noGrp="1"/>
          </p:cNvSpPr>
          <p:nvPr>
            <p:ph type="ctrTitle" idx="4294967295"/>
          </p:nvPr>
        </p:nvSpPr>
        <p:spPr>
          <a:xfrm>
            <a:off x="2371009" y="1754233"/>
            <a:ext cx="1475262" cy="454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>
                <a:solidFill>
                  <a:srgbClr val="FFFFFF"/>
                </a:solidFill>
                <a:latin typeface="Abel"/>
                <a:sym typeface="Abel"/>
              </a:rPr>
              <a:t>Ride Operator</a:t>
            </a:r>
          </a:p>
        </p:txBody>
      </p:sp>
      <p:sp>
        <p:nvSpPr>
          <p:cNvPr id="143" name="Google Shape;143;p14"/>
          <p:cNvSpPr txBox="1">
            <a:spLocks noGrp="1"/>
          </p:cNvSpPr>
          <p:nvPr>
            <p:ph type="subTitle" idx="4294967295"/>
          </p:nvPr>
        </p:nvSpPr>
        <p:spPr>
          <a:xfrm>
            <a:off x="2478045" y="2269075"/>
            <a:ext cx="8697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FFFFFF"/>
                </a:solidFill>
              </a:rPr>
              <a:t>06/2016 - 09/2016,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44" name="Google Shape;144;p14"/>
          <p:cNvSpPr txBox="1">
            <a:spLocks noGrp="1"/>
          </p:cNvSpPr>
          <p:nvPr>
            <p:ph type="ctrTitle" idx="4294967295"/>
          </p:nvPr>
        </p:nvSpPr>
        <p:spPr>
          <a:xfrm>
            <a:off x="3811432" y="1662247"/>
            <a:ext cx="1193959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300">
                <a:solidFill>
                  <a:srgbClr val="FFFFFF"/>
                </a:solidFill>
                <a:latin typeface="Abel"/>
              </a:rPr>
              <a:t>Analog Layout engineer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4294967295"/>
          </p:nvPr>
        </p:nvSpPr>
        <p:spPr>
          <a:xfrm>
            <a:off x="3885220" y="2269075"/>
            <a:ext cx="8697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FFFFFF"/>
                </a:solidFill>
              </a:rPr>
              <a:t>08/2018 - 03/2020,</a:t>
            </a:r>
          </a:p>
        </p:txBody>
      </p:sp>
      <p:sp>
        <p:nvSpPr>
          <p:cNvPr id="146" name="Google Shape;146;p14"/>
          <p:cNvSpPr txBox="1">
            <a:spLocks noGrp="1"/>
          </p:cNvSpPr>
          <p:nvPr>
            <p:ph type="ctrTitle" idx="4294967295"/>
          </p:nvPr>
        </p:nvSpPr>
        <p:spPr>
          <a:xfrm>
            <a:off x="5327752" y="1670411"/>
            <a:ext cx="135934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300">
                <a:solidFill>
                  <a:srgbClr val="FFFFFF"/>
                </a:solidFill>
                <a:latin typeface="Abel"/>
              </a:rPr>
              <a:t>Technical Consulting Engineer </a:t>
            </a:r>
            <a:endParaRPr sz="1300">
              <a:solidFill>
                <a:srgbClr val="FFFFFF"/>
              </a:solidFill>
              <a:latin typeface="Abel"/>
            </a:endParaRPr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4294967295"/>
          </p:nvPr>
        </p:nvSpPr>
        <p:spPr>
          <a:xfrm>
            <a:off x="5306428" y="2317839"/>
            <a:ext cx="8697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06/2020 – 07/2022</a:t>
            </a:r>
            <a:endParaRPr sz="1000">
              <a:solidFill>
                <a:srgbClr val="FFFFFF"/>
              </a:solidFill>
            </a:endParaRPr>
          </a:p>
        </p:txBody>
      </p:sp>
      <p:cxnSp>
        <p:nvCxnSpPr>
          <p:cNvPr id="150" name="Google Shape;150;p14"/>
          <p:cNvCxnSpPr/>
          <p:nvPr/>
        </p:nvCxnSpPr>
        <p:spPr>
          <a:xfrm>
            <a:off x="3465628" y="1683967"/>
            <a:ext cx="0" cy="1084500"/>
          </a:xfrm>
          <a:prstGeom prst="straightConnector1">
            <a:avLst/>
          </a:prstGeom>
          <a:noFill/>
          <a:ln w="19050" cap="flat" cmpd="sng">
            <a:solidFill>
              <a:srgbClr val="0513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14"/>
          <p:cNvCxnSpPr/>
          <p:nvPr/>
        </p:nvCxnSpPr>
        <p:spPr>
          <a:xfrm>
            <a:off x="4893012" y="1683967"/>
            <a:ext cx="0" cy="1084500"/>
          </a:xfrm>
          <a:prstGeom prst="straightConnector1">
            <a:avLst/>
          </a:prstGeom>
          <a:noFill/>
          <a:ln w="19050" cap="flat" cmpd="sng">
            <a:solidFill>
              <a:srgbClr val="0513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14"/>
          <p:cNvCxnSpPr/>
          <p:nvPr/>
        </p:nvCxnSpPr>
        <p:spPr>
          <a:xfrm>
            <a:off x="6311728" y="1683967"/>
            <a:ext cx="0" cy="1084500"/>
          </a:xfrm>
          <a:prstGeom prst="straightConnector1">
            <a:avLst/>
          </a:prstGeom>
          <a:noFill/>
          <a:ln w="19050" cap="flat" cmpd="sng">
            <a:solidFill>
              <a:srgbClr val="0513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17;p14">
            <a:extLst>
              <a:ext uri="{FF2B5EF4-FFF2-40B4-BE49-F238E27FC236}">
                <a16:creationId xmlns:a16="http://schemas.microsoft.com/office/drawing/2014/main" id="{861D4B10-D841-2F0C-DCF4-E1974772170D}"/>
              </a:ext>
            </a:extLst>
          </p:cNvPr>
          <p:cNvSpPr/>
          <p:nvPr/>
        </p:nvSpPr>
        <p:spPr>
          <a:xfrm>
            <a:off x="6640606" y="1721141"/>
            <a:ext cx="943218" cy="1211785"/>
          </a:xfrm>
          <a:custGeom>
            <a:avLst/>
            <a:gdLst/>
            <a:ahLst/>
            <a:cxnLst/>
            <a:rect l="l" t="t" r="r" b="b"/>
            <a:pathLst>
              <a:path w="15402" h="26802" extrusionOk="0">
                <a:moveTo>
                  <a:pt x="1" y="1"/>
                </a:moveTo>
                <a:lnTo>
                  <a:pt x="1" y="22476"/>
                </a:lnTo>
                <a:lnTo>
                  <a:pt x="7701" y="26801"/>
                </a:lnTo>
                <a:lnTo>
                  <a:pt x="15401" y="22476"/>
                </a:lnTo>
                <a:lnTo>
                  <a:pt x="15401" y="1"/>
                </a:lnTo>
                <a:close/>
              </a:path>
            </a:pathLst>
          </a:cu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27;p14">
            <a:extLst>
              <a:ext uri="{FF2B5EF4-FFF2-40B4-BE49-F238E27FC236}">
                <a16:creationId xmlns:a16="http://schemas.microsoft.com/office/drawing/2014/main" id="{42FEAF6C-0620-7D4E-CCED-2DDBE912EC47}"/>
              </a:ext>
            </a:extLst>
          </p:cNvPr>
          <p:cNvSpPr/>
          <p:nvPr/>
        </p:nvSpPr>
        <p:spPr>
          <a:xfrm>
            <a:off x="6597558" y="1679412"/>
            <a:ext cx="1029354" cy="1295274"/>
          </a:xfrm>
          <a:custGeom>
            <a:avLst/>
            <a:gdLst/>
            <a:ahLst/>
            <a:cxnLst/>
            <a:rect l="l" t="t" r="r" b="b"/>
            <a:pathLst>
              <a:path w="15402" h="26802" extrusionOk="0">
                <a:moveTo>
                  <a:pt x="1" y="1"/>
                </a:moveTo>
                <a:lnTo>
                  <a:pt x="1" y="22476"/>
                </a:lnTo>
                <a:lnTo>
                  <a:pt x="7701" y="26801"/>
                </a:lnTo>
                <a:lnTo>
                  <a:pt x="15401" y="22476"/>
                </a:lnTo>
                <a:lnTo>
                  <a:pt x="15401" y="1"/>
                </a:lnTo>
                <a:close/>
              </a:path>
            </a:pathLst>
          </a:custGeom>
          <a:noFill/>
          <a:ln w="19050" cap="flat" cmpd="sng">
            <a:solidFill>
              <a:srgbClr val="0513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152;p14">
            <a:extLst>
              <a:ext uri="{FF2B5EF4-FFF2-40B4-BE49-F238E27FC236}">
                <a16:creationId xmlns:a16="http://schemas.microsoft.com/office/drawing/2014/main" id="{551B18BC-70E3-8655-967F-738163945E93}"/>
              </a:ext>
            </a:extLst>
          </p:cNvPr>
          <p:cNvCxnSpPr/>
          <p:nvPr/>
        </p:nvCxnSpPr>
        <p:spPr>
          <a:xfrm>
            <a:off x="7679028" y="1670411"/>
            <a:ext cx="0" cy="1084500"/>
          </a:xfrm>
          <a:prstGeom prst="straightConnector1">
            <a:avLst/>
          </a:prstGeom>
          <a:noFill/>
          <a:ln w="19050" cap="flat" cmpd="sng">
            <a:solidFill>
              <a:srgbClr val="0513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46;p14">
            <a:extLst>
              <a:ext uri="{FF2B5EF4-FFF2-40B4-BE49-F238E27FC236}">
                <a16:creationId xmlns:a16="http://schemas.microsoft.com/office/drawing/2014/main" id="{8D98114D-A986-CAB8-9D56-00E9402AC1B8}"/>
              </a:ext>
            </a:extLst>
          </p:cNvPr>
          <p:cNvSpPr txBox="1">
            <a:spLocks/>
          </p:cNvSpPr>
          <p:nvPr/>
        </p:nvSpPr>
        <p:spPr>
          <a:xfrm>
            <a:off x="6659414" y="1684887"/>
            <a:ext cx="92212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 b="0" i="0" u="none" strike="noStrike" cap="none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 b="0" i="0" u="none" strike="noStrike" cap="none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 b="0" i="0" u="none" strike="noStrike" cap="none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 b="0" i="0" u="none" strike="noStrike" cap="none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 b="0" i="0" u="none" strike="noStrike" cap="none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 b="0" i="0" u="none" strike="noStrike" cap="none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 b="0" i="0" u="none" strike="noStrike" cap="none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 b="0" i="0" u="none" strike="noStrike" cap="none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2800"/>
              <a:buFont typeface="Teko Medium"/>
              <a:buNone/>
              <a:defRPr sz="2800" b="0" i="0" u="none" strike="noStrike" cap="none">
                <a:solidFill>
                  <a:srgbClr val="051357"/>
                </a:solidFill>
                <a:latin typeface="Teko Medium"/>
                <a:ea typeface="Teko Medium"/>
                <a:cs typeface="Teko Medium"/>
                <a:sym typeface="Teko Medium"/>
              </a:defRPr>
            </a:lvl9pPr>
          </a:lstStyle>
          <a:p>
            <a:r>
              <a:rPr lang="en-US" sz="1300">
                <a:solidFill>
                  <a:srgbClr val="FFFFFF"/>
                </a:solidFill>
                <a:latin typeface="Abel"/>
              </a:rPr>
              <a:t>Linux System Engineer</a:t>
            </a:r>
          </a:p>
        </p:txBody>
      </p:sp>
      <p:sp>
        <p:nvSpPr>
          <p:cNvPr id="8" name="Google Shape;147;p14">
            <a:extLst>
              <a:ext uri="{FF2B5EF4-FFF2-40B4-BE49-F238E27FC236}">
                <a16:creationId xmlns:a16="http://schemas.microsoft.com/office/drawing/2014/main" id="{C5DBDFE3-4E2F-1FB9-4B9B-D6EC58F3E84F}"/>
              </a:ext>
            </a:extLst>
          </p:cNvPr>
          <p:cNvSpPr txBox="1">
            <a:spLocks/>
          </p:cNvSpPr>
          <p:nvPr/>
        </p:nvSpPr>
        <p:spPr>
          <a:xfrm>
            <a:off x="6638089" y="2332315"/>
            <a:ext cx="869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51357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08/2022 - Present,</a:t>
            </a:r>
          </a:p>
        </p:txBody>
      </p:sp>
      <p:grpSp>
        <p:nvGrpSpPr>
          <p:cNvPr id="9" name="Google Shape;136;p14">
            <a:extLst>
              <a:ext uri="{FF2B5EF4-FFF2-40B4-BE49-F238E27FC236}">
                <a16:creationId xmlns:a16="http://schemas.microsoft.com/office/drawing/2014/main" id="{A2B5AA0B-D1BA-1BA2-CC86-85D7551A7295}"/>
              </a:ext>
            </a:extLst>
          </p:cNvPr>
          <p:cNvGrpSpPr/>
          <p:nvPr/>
        </p:nvGrpSpPr>
        <p:grpSpPr>
          <a:xfrm>
            <a:off x="7078025" y="3129381"/>
            <a:ext cx="84900" cy="86838"/>
            <a:chOff x="2874175" y="3775050"/>
            <a:chExt cx="84900" cy="86838"/>
          </a:xfrm>
        </p:grpSpPr>
        <p:sp>
          <p:nvSpPr>
            <p:cNvPr id="10" name="Google Shape;137;p14">
              <a:extLst>
                <a:ext uri="{FF2B5EF4-FFF2-40B4-BE49-F238E27FC236}">
                  <a16:creationId xmlns:a16="http://schemas.microsoft.com/office/drawing/2014/main" id="{B049C697-D047-9CA0-8B53-1F2F399D6184}"/>
                </a:ext>
              </a:extLst>
            </p:cNvPr>
            <p:cNvSpPr/>
            <p:nvPr/>
          </p:nvSpPr>
          <p:spPr>
            <a:xfrm>
              <a:off x="2874175" y="3775050"/>
              <a:ext cx="84900" cy="84900"/>
            </a:xfrm>
            <a:prstGeom prst="rect">
              <a:avLst/>
            </a:prstGeom>
            <a:solidFill>
              <a:srgbClr val="051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8;p14">
              <a:extLst>
                <a:ext uri="{FF2B5EF4-FFF2-40B4-BE49-F238E27FC236}">
                  <a16:creationId xmlns:a16="http://schemas.microsoft.com/office/drawing/2014/main" id="{EA871AD7-9A99-D549-A6EE-E07950A986A2}"/>
                </a:ext>
              </a:extLst>
            </p:cNvPr>
            <p:cNvSpPr/>
            <p:nvPr/>
          </p:nvSpPr>
          <p:spPr>
            <a:xfrm>
              <a:off x="2874175" y="3776988"/>
              <a:ext cx="84900" cy="84900"/>
            </a:xfrm>
            <a:prstGeom prst="rect">
              <a:avLst/>
            </a:prstGeom>
            <a:solidFill>
              <a:srgbClr val="051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1;p14">
            <a:extLst>
              <a:ext uri="{FF2B5EF4-FFF2-40B4-BE49-F238E27FC236}">
                <a16:creationId xmlns:a16="http://schemas.microsoft.com/office/drawing/2014/main" id="{C2CE9297-D165-1FEA-50B8-1E4FF91E2DEB}"/>
              </a:ext>
            </a:extLst>
          </p:cNvPr>
          <p:cNvSpPr txBox="1">
            <a:spLocks/>
          </p:cNvSpPr>
          <p:nvPr/>
        </p:nvSpPr>
        <p:spPr>
          <a:xfrm>
            <a:off x="6597558" y="3376035"/>
            <a:ext cx="1097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357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51357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lnSpc>
                <a:spcPct val="100000"/>
              </a:lnSpc>
              <a:buFont typeface="Abel"/>
              <a:buNone/>
            </a:pPr>
            <a:r>
              <a:rPr lang="en-US" sz="1000"/>
              <a:t>SESAME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ctrTitle"/>
          </p:nvPr>
        </p:nvSpPr>
        <p:spPr>
          <a:xfrm>
            <a:off x="4157170" y="422275"/>
            <a:ext cx="4389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JOB </a:t>
            </a:r>
            <a:r>
              <a:rPr lang="es" err="1"/>
              <a:t>Description</a:t>
            </a:r>
            <a:r>
              <a:rPr lang="es">
                <a:solidFill>
                  <a:srgbClr val="051357"/>
                </a:solidFill>
              </a:rPr>
              <a:t>/// Ibrahim </a:t>
            </a:r>
            <a:r>
              <a:rPr lang="es" err="1">
                <a:solidFill>
                  <a:srgbClr val="051357"/>
                </a:solidFill>
              </a:rPr>
              <a:t>Foudeh</a:t>
            </a:r>
            <a:endParaRPr err="1"/>
          </a:p>
        </p:txBody>
      </p: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459634" y="23749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dirty="0"/>
              <a:t>3</a:t>
            </a:fld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294967295"/>
          </p:nvPr>
        </p:nvSpPr>
        <p:spPr>
          <a:xfrm>
            <a:off x="1153077" y="1494825"/>
            <a:ext cx="5394407" cy="11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04800">
              <a:buSzPts val="1200"/>
              <a:buFont typeface="Abel"/>
              <a:buChar char="●"/>
            </a:pPr>
            <a:r>
              <a:rPr lang="en-US" sz="1100" dirty="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As a Linux System Engineer, </a:t>
            </a:r>
            <a:r>
              <a:rPr lang="en-US" sz="1100" dirty="0" err="1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i'm</a:t>
            </a:r>
            <a:r>
              <a:rPr lang="en-US" sz="1100" dirty="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 managing and optimizing Linux-based infrastructure to ensure high availability, security, and performance, in addition to operating the IT infrastructure and computing resources at SESAME </a:t>
            </a:r>
            <a:br>
              <a:rPr lang="en-US" sz="1100" dirty="0">
                <a:latin typeface="Abel"/>
                <a:ea typeface="Abel"/>
                <a:cs typeface="Abel"/>
              </a:rPr>
            </a:br>
            <a:r>
              <a:rPr lang="en-US" sz="1100" dirty="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Install, configure, manage and commissioning Linux servers, workstations and desktops, include automation of servers configuration and deployment.</a:t>
            </a:r>
            <a:br>
              <a:rPr lang="en-US" sz="1100" dirty="0">
                <a:latin typeface="Abel"/>
                <a:ea typeface="Abel"/>
                <a:cs typeface="Abel"/>
              </a:rPr>
            </a:br>
            <a:r>
              <a:rPr lang="en-US" sz="1100" dirty="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- Maintaining a heterogeneous Linux and Windows environment and to handle the required configuration for authentication, authorization and integration via directory services (Windows Active Directory).</a:t>
            </a:r>
            <a:br>
              <a:rPr lang="en-US" sz="1100" dirty="0">
                <a:latin typeface="Abel"/>
                <a:ea typeface="Abel"/>
                <a:cs typeface="Abel"/>
              </a:rPr>
            </a:br>
            <a:r>
              <a:rPr lang="en-US" sz="1100" dirty="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- Troubleshoot systems, and applications problems to identify and correct the malfunctions and other operational difficulties and to take the corrective actions.</a:t>
            </a:r>
            <a:br>
              <a:rPr lang="en-US" sz="1100" dirty="0">
                <a:latin typeface="Abel"/>
                <a:ea typeface="Abel"/>
                <a:cs typeface="Abel"/>
              </a:rPr>
            </a:br>
            <a:r>
              <a:rPr lang="en-US" sz="1100" dirty="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- Manage Linux platform distribution, testing and production environment, with a stable release with all subsystems and stakeholders.</a:t>
            </a:r>
            <a:br>
              <a:rPr lang="en-US" sz="1100" dirty="0">
                <a:solidFill>
                  <a:srgbClr val="051357"/>
                </a:solidFill>
                <a:latin typeface="Abel"/>
                <a:ea typeface="Abel"/>
                <a:cs typeface="Abel"/>
              </a:rPr>
            </a:br>
            <a:r>
              <a:rPr lang="en-US" sz="1100" dirty="0">
                <a:latin typeface="Abel"/>
                <a:ea typeface="Abel"/>
                <a:cs typeface="Abel"/>
              </a:rPr>
              <a:t>- Automation of day to day administration tasks using the Bash , python , ansible.</a:t>
            </a:r>
            <a:br>
              <a:rPr lang="en-US" sz="1100" dirty="0">
                <a:latin typeface="Abel"/>
                <a:ea typeface="Abel"/>
                <a:cs typeface="Abel"/>
              </a:rPr>
            </a:br>
            <a:r>
              <a:rPr lang="en-US" sz="1100" dirty="0">
                <a:latin typeface="Abel"/>
                <a:ea typeface="Abel"/>
                <a:cs typeface="Abel"/>
              </a:rPr>
              <a:t>- optimize the memory and space allocation as we have very limited resource.  </a:t>
            </a:r>
            <a:br>
              <a:rPr lang="en-US" sz="1100" dirty="0">
                <a:latin typeface="Abel"/>
                <a:ea typeface="Abel"/>
                <a:cs typeface="Abel"/>
                <a:sym typeface="Abel"/>
              </a:rPr>
            </a:br>
            <a:r>
              <a:rPr lang="en-US" sz="1100" dirty="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- Rebuild the enterprise Linux kick-start platform automation, considering </a:t>
            </a:r>
            <a:r>
              <a:rPr lang="en-US" sz="1100" dirty="0" err="1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hardware,LAN</a:t>
            </a:r>
            <a:r>
              <a:rPr lang="en-US" sz="1100" dirty="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, end-user and pre/post scripts.</a:t>
            </a:r>
            <a:br>
              <a:rPr lang="en-US" sz="1100" dirty="0">
                <a:latin typeface="Abel"/>
                <a:ea typeface="Abel"/>
                <a:cs typeface="Abel"/>
              </a:rPr>
            </a:br>
            <a:r>
              <a:rPr lang="en-US" sz="1100" dirty="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- Establish and handle the centralized configuration management.</a:t>
            </a:r>
            <a:br>
              <a:rPr lang="en-US" sz="1100" dirty="0">
                <a:latin typeface="Abel"/>
                <a:ea typeface="Abel"/>
                <a:cs typeface="Abel"/>
              </a:rPr>
            </a:br>
            <a:br>
              <a:rPr lang="en-US" sz="1100" dirty="0">
                <a:latin typeface="Abel"/>
                <a:ea typeface="Abel"/>
                <a:cs typeface="Abel"/>
              </a:rPr>
            </a:br>
            <a:endParaRPr lang="en-US" sz="1100">
              <a:solidFill>
                <a:srgbClr val="051357"/>
              </a:solidFill>
              <a:latin typeface="Abel"/>
              <a:ea typeface="Abel"/>
              <a:cs typeface="Abel"/>
            </a:endParaRPr>
          </a:p>
        </p:txBody>
      </p:sp>
      <p:sp>
        <p:nvSpPr>
          <p:cNvPr id="163" name="Google Shape;163;p15"/>
          <p:cNvSpPr txBox="1">
            <a:spLocks noGrp="1"/>
          </p:cNvSpPr>
          <p:nvPr>
            <p:ph type="ctrTitle" idx="4294967295"/>
          </p:nvPr>
        </p:nvSpPr>
        <p:spPr>
          <a:xfrm>
            <a:off x="1797457" y="1042902"/>
            <a:ext cx="4413599" cy="491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051357"/>
                </a:solidFill>
              </a:rPr>
              <a:t>Linux System Engineer</a:t>
            </a:r>
            <a:r>
              <a:rPr lang="en-US" sz="1800"/>
              <a:t> </a:t>
            </a:r>
            <a:endParaRPr lang="en-US" sz="1800">
              <a:solidFill>
                <a:srgbClr val="051357"/>
              </a:solidFill>
            </a:endParaRPr>
          </a:p>
        </p:txBody>
      </p:sp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20436D69-1DF6-E1A6-B4FF-E6CE0ABC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73" y="878696"/>
            <a:ext cx="847135" cy="11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ctrTitle"/>
          </p:nvPr>
        </p:nvSpPr>
        <p:spPr>
          <a:xfrm>
            <a:off x="4157170" y="422275"/>
            <a:ext cx="4389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dirty="0" err="1"/>
              <a:t>Challegenes</a:t>
            </a:r>
            <a:r>
              <a:rPr lang="es" dirty="0">
                <a:solidFill>
                  <a:srgbClr val="051357"/>
                </a:solidFill>
              </a:rPr>
              <a:t>/// Ibrahim </a:t>
            </a:r>
            <a:r>
              <a:rPr lang="es" dirty="0" err="1">
                <a:solidFill>
                  <a:srgbClr val="051357"/>
                </a:solidFill>
              </a:rPr>
              <a:t>Foudeh</a:t>
            </a:r>
            <a:endParaRPr dirty="0" err="1"/>
          </a:p>
        </p:txBody>
      </p: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459634" y="23749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dirty="0"/>
              <a:t>4</a:t>
            </a:fld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294967295"/>
          </p:nvPr>
        </p:nvSpPr>
        <p:spPr>
          <a:xfrm>
            <a:off x="1153077" y="1494825"/>
            <a:ext cx="5394407" cy="11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04800">
              <a:buSzPts val="1200"/>
              <a:buFont typeface="Abel"/>
              <a:buChar char="●"/>
            </a:pPr>
            <a:r>
              <a:rPr lang="en-US" sz="1400" dirty="0">
                <a:ea typeface="Abel"/>
              </a:rPr>
              <a:t>- optimize the memory and space allocation as we have very limited resource </a:t>
            </a:r>
            <a:br>
              <a:rPr lang="en-US" sz="1400" dirty="0">
                <a:ea typeface="Abel"/>
              </a:rPr>
            </a:br>
            <a:r>
              <a:rPr lang="en-US" sz="1400" dirty="0">
                <a:ea typeface="Abel"/>
              </a:rPr>
              <a:t>-Automation of day-to-day administration tasks using the Bash , python , ansible.</a:t>
            </a:r>
            <a:br>
              <a:rPr lang="en-US" sz="1400" dirty="0">
                <a:ea typeface="Abel"/>
              </a:rPr>
            </a:br>
            <a:r>
              <a:rPr lang="en-US" sz="1400" dirty="0">
                <a:ea typeface="Abel"/>
              </a:rPr>
              <a:t>-the stability of heterogeneous Linux and Windows environment.</a:t>
            </a:r>
            <a:br>
              <a:rPr lang="en-US" sz="1400" dirty="0">
                <a:ea typeface="Abel"/>
              </a:rPr>
            </a:br>
            <a:br>
              <a:rPr lang="en-US" sz="1400" dirty="0">
                <a:ea typeface="Abel"/>
              </a:rPr>
            </a:br>
            <a:endParaRPr lang="en-US" sz="1400" dirty="0">
              <a:ea typeface="Abel"/>
            </a:endParaRPr>
          </a:p>
        </p:txBody>
      </p:sp>
      <p:sp>
        <p:nvSpPr>
          <p:cNvPr id="163" name="Google Shape;163;p15"/>
          <p:cNvSpPr txBox="1">
            <a:spLocks noGrp="1"/>
          </p:cNvSpPr>
          <p:nvPr>
            <p:ph type="ctrTitle" idx="4294967295"/>
          </p:nvPr>
        </p:nvSpPr>
        <p:spPr>
          <a:xfrm>
            <a:off x="1645731" y="1042902"/>
            <a:ext cx="4413599" cy="491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Challenges</a:t>
            </a:r>
            <a:endParaRPr lang="en-US" sz="1800" dirty="0">
              <a:solidFill>
                <a:srgbClr val="051357"/>
              </a:solidFill>
            </a:endParaRPr>
          </a:p>
        </p:txBody>
      </p:sp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20436D69-1DF6-E1A6-B4FF-E6CE0ABC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73" y="878696"/>
            <a:ext cx="847135" cy="11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20956B4F-0F33-B1B6-0A90-7AD6C45E5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781" y="2374547"/>
            <a:ext cx="5919323" cy="26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7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ctrTitle"/>
          </p:nvPr>
        </p:nvSpPr>
        <p:spPr>
          <a:xfrm>
            <a:off x="4157170" y="422275"/>
            <a:ext cx="4389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Projects and </a:t>
            </a:r>
            <a:r>
              <a:rPr lang="en-US"/>
              <a:t>achievements</a:t>
            </a:r>
            <a:r>
              <a:rPr lang="es"/>
              <a:t> </a:t>
            </a:r>
            <a:r>
              <a:rPr lang="es">
                <a:solidFill>
                  <a:srgbClr val="051357"/>
                </a:solidFill>
              </a:rPr>
              <a:t>/// Ibrahim Foudeh</a:t>
            </a:r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459634" y="23749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dirty="0"/>
              <a:t>5</a:t>
            </a:fld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ctrTitle" idx="4294967295"/>
          </p:nvPr>
        </p:nvSpPr>
        <p:spPr>
          <a:xfrm>
            <a:off x="3537254" y="1141464"/>
            <a:ext cx="4799812" cy="44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On going projects  </a:t>
            </a:r>
            <a:endParaRPr lang="en-US" sz="1800">
              <a:solidFill>
                <a:srgbClr val="051357"/>
              </a:solidFill>
            </a:endParaRPr>
          </a:p>
        </p:txBody>
      </p:sp>
      <p:sp>
        <p:nvSpPr>
          <p:cNvPr id="163" name="Google Shape;163;p15"/>
          <p:cNvSpPr txBox="1">
            <a:spLocks noGrp="1"/>
          </p:cNvSpPr>
          <p:nvPr>
            <p:ph type="ctrTitle" idx="4294967295"/>
          </p:nvPr>
        </p:nvSpPr>
        <p:spPr>
          <a:xfrm>
            <a:off x="3537244" y="1690265"/>
            <a:ext cx="3796582" cy="1593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>
                <a:solidFill>
                  <a:srgbClr val="051357"/>
                </a:solidFill>
              </a:rPr>
              <a:t>- PXE Server with zero click.</a:t>
            </a:r>
            <a:br>
              <a:rPr lang="en-US" sz="1400" dirty="0">
                <a:solidFill>
                  <a:srgbClr val="051357"/>
                </a:solidFill>
              </a:rPr>
            </a:br>
            <a:r>
              <a:rPr lang="en-US" sz="1400" dirty="0"/>
              <a:t>-</a:t>
            </a:r>
            <a:r>
              <a:rPr lang="en-US" sz="1400" dirty="0">
                <a:solidFill>
                  <a:srgbClr val="051357"/>
                </a:solidFill>
              </a:rPr>
              <a:t> Linux @ SESAME</a:t>
            </a:r>
            <a:br>
              <a:rPr lang="en-US" sz="1400" dirty="0"/>
            </a:br>
            <a:r>
              <a:rPr lang="en-US" sz="1400" dirty="0"/>
              <a:t>-</a:t>
            </a:r>
            <a:r>
              <a:rPr lang="en-US" sz="1400" dirty="0">
                <a:solidFill>
                  <a:srgbClr val="051357"/>
                </a:solidFill>
              </a:rPr>
              <a:t> Migration from Centos 7 to Rocky </a:t>
            </a:r>
            <a:r>
              <a:rPr lang="en-US" sz="1400" dirty="0" err="1">
                <a:solidFill>
                  <a:srgbClr val="051357"/>
                </a:solidFill>
              </a:rPr>
              <a:t>linux</a:t>
            </a:r>
            <a:r>
              <a:rPr lang="en-US" sz="1400" dirty="0">
                <a:solidFill>
                  <a:srgbClr val="051357"/>
                </a:solidFill>
              </a:rPr>
              <a:t> 8.6</a:t>
            </a:r>
            <a:br>
              <a:rPr lang="en-US" sz="1400" dirty="0"/>
            </a:br>
            <a:r>
              <a:rPr lang="en-US" sz="1400" dirty="0">
                <a:solidFill>
                  <a:srgbClr val="051357"/>
                </a:solidFill>
              </a:rPr>
              <a:t>- online portal for all sesame online services</a:t>
            </a:r>
            <a:br>
              <a:rPr lang="en-US" sz="1400" dirty="0"/>
            </a:br>
            <a:r>
              <a:rPr lang="en-US" sz="1400" dirty="0">
                <a:solidFill>
                  <a:srgbClr val="051357"/>
                </a:solidFill>
              </a:rPr>
              <a:t>- upgrading and maintain the cluster management portal</a:t>
            </a:r>
            <a:br>
              <a:rPr lang="en-US" sz="1400" dirty="0"/>
            </a:br>
            <a:r>
              <a:rPr lang="en-US" sz="1400" dirty="0">
                <a:solidFill>
                  <a:srgbClr val="051357"/>
                </a:solidFill>
              </a:rPr>
              <a:t>- SUP development</a:t>
            </a:r>
          </a:p>
        </p:txBody>
      </p:sp>
      <p:cxnSp>
        <p:nvCxnSpPr>
          <p:cNvPr id="164" name="Google Shape;164;p15"/>
          <p:cNvCxnSpPr/>
          <p:nvPr/>
        </p:nvCxnSpPr>
        <p:spPr>
          <a:xfrm flipV="1">
            <a:off x="3355497" y="1386280"/>
            <a:ext cx="0" cy="2132400"/>
          </a:xfrm>
          <a:prstGeom prst="straightConnector1">
            <a:avLst/>
          </a:prstGeom>
          <a:noFill/>
          <a:ln w="19050" cap="flat" cmpd="sng">
            <a:solidFill>
              <a:srgbClr val="051357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5" name="Picture 4" descr="Home">
            <a:extLst>
              <a:ext uri="{FF2B5EF4-FFF2-40B4-BE49-F238E27FC236}">
                <a16:creationId xmlns:a16="http://schemas.microsoft.com/office/drawing/2014/main" id="{58EF79A4-3C9C-33E9-93EF-3F0A7748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73" y="878696"/>
            <a:ext cx="847135" cy="11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0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ctrTitle"/>
          </p:nvPr>
        </p:nvSpPr>
        <p:spPr>
          <a:xfrm>
            <a:off x="4157170" y="422275"/>
            <a:ext cx="4389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/>
              <a:t>Data Center </a:t>
            </a:r>
            <a:r>
              <a:rPr lang="es">
                <a:solidFill>
                  <a:srgbClr val="051357"/>
                </a:solidFill>
              </a:rPr>
              <a:t>/// Ibrahim Foudeh</a:t>
            </a:r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459634" y="23749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dirty="0"/>
              <a:t>6</a:t>
            </a:fld>
            <a:endParaRPr/>
          </a:p>
        </p:txBody>
      </p:sp>
      <p:pic>
        <p:nvPicPr>
          <p:cNvPr id="4" name="Picture 2" descr="overview">
            <a:extLst>
              <a:ext uri="{FF2B5EF4-FFF2-40B4-BE49-F238E27FC236}">
                <a16:creationId xmlns:a16="http://schemas.microsoft.com/office/drawing/2014/main" id="{0DBA3F2E-C50B-584D-6CC7-C66EA20C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51" y="1251268"/>
            <a:ext cx="5879700" cy="26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ome">
            <a:extLst>
              <a:ext uri="{FF2B5EF4-FFF2-40B4-BE49-F238E27FC236}">
                <a16:creationId xmlns:a16="http://schemas.microsoft.com/office/drawing/2014/main" id="{477E1F18-604F-F2F2-DB10-4EF51D26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73" y="878696"/>
            <a:ext cx="847135" cy="11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3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"/>
          <p:cNvSpPr txBox="1">
            <a:spLocks noGrp="1"/>
          </p:cNvSpPr>
          <p:nvPr>
            <p:ph type="ctrTitle"/>
          </p:nvPr>
        </p:nvSpPr>
        <p:spPr>
          <a:xfrm>
            <a:off x="4157170" y="422275"/>
            <a:ext cx="4389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CONTACT /// </a:t>
            </a:r>
            <a:r>
              <a:rPr lang="en-US"/>
              <a:t> Ibrahim Foudeh</a:t>
            </a:r>
            <a:endParaRPr/>
          </a:p>
        </p:txBody>
      </p:sp>
      <p:sp>
        <p:nvSpPr>
          <p:cNvPr id="406" name="Google Shape;406;p23"/>
          <p:cNvSpPr txBox="1">
            <a:spLocks noGrp="1"/>
          </p:cNvSpPr>
          <p:nvPr>
            <p:ph type="sldNum" idx="12"/>
          </p:nvPr>
        </p:nvSpPr>
        <p:spPr>
          <a:xfrm>
            <a:off x="459634" y="23749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  <p:sp>
        <p:nvSpPr>
          <p:cNvPr id="407" name="Google Shape;407;p23"/>
          <p:cNvSpPr/>
          <p:nvPr/>
        </p:nvSpPr>
        <p:spPr>
          <a:xfrm>
            <a:off x="5524661" y="2178100"/>
            <a:ext cx="2061900" cy="715800"/>
          </a:xfrm>
          <a:prstGeom prst="rect">
            <a:avLst/>
          </a:prstGeom>
          <a:noFill/>
          <a:ln w="19050" cap="flat" cmpd="sng">
            <a:solidFill>
              <a:srgbClr val="0513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3216586" y="2178088"/>
            <a:ext cx="2061900" cy="715800"/>
          </a:xfrm>
          <a:prstGeom prst="rect">
            <a:avLst/>
          </a:prstGeom>
          <a:noFill/>
          <a:ln w="19050" cap="flat" cmpd="sng">
            <a:solidFill>
              <a:srgbClr val="0513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5524586" y="3115013"/>
            <a:ext cx="2061900" cy="715800"/>
          </a:xfrm>
          <a:prstGeom prst="rect">
            <a:avLst/>
          </a:prstGeom>
          <a:noFill/>
          <a:ln w="19050" cap="flat" cmpd="sng">
            <a:solidFill>
              <a:srgbClr val="0513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3"/>
          <p:cNvSpPr/>
          <p:nvPr/>
        </p:nvSpPr>
        <p:spPr>
          <a:xfrm>
            <a:off x="3216586" y="3114938"/>
            <a:ext cx="2061900" cy="715800"/>
          </a:xfrm>
          <a:prstGeom prst="rect">
            <a:avLst/>
          </a:prstGeom>
          <a:noFill/>
          <a:ln w="19050" cap="flat" cmpd="sng">
            <a:solidFill>
              <a:srgbClr val="0513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3"/>
          <p:cNvSpPr txBox="1">
            <a:spLocks noGrp="1"/>
          </p:cNvSpPr>
          <p:nvPr>
            <p:ph type="ctrTitle" idx="4294967295"/>
          </p:nvPr>
        </p:nvSpPr>
        <p:spPr>
          <a:xfrm>
            <a:off x="6134488" y="2178100"/>
            <a:ext cx="1452000" cy="7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Amman, Shafa Badran</a:t>
            </a:r>
            <a:endParaRPr sz="1100">
              <a:solidFill>
                <a:srgbClr val="051357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12" name="Google Shape;412;p23"/>
          <p:cNvSpPr txBox="1">
            <a:spLocks noGrp="1"/>
          </p:cNvSpPr>
          <p:nvPr>
            <p:ph type="ctrTitle" idx="4294967295"/>
          </p:nvPr>
        </p:nvSpPr>
        <p:spPr>
          <a:xfrm>
            <a:off x="3216588" y="2178088"/>
            <a:ext cx="1452000" cy="7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+962796334772</a:t>
            </a:r>
          </a:p>
        </p:txBody>
      </p:sp>
      <p:sp>
        <p:nvSpPr>
          <p:cNvPr id="413" name="Google Shape;413;p23"/>
          <p:cNvSpPr txBox="1">
            <a:spLocks noGrp="1"/>
          </p:cNvSpPr>
          <p:nvPr>
            <p:ph type="ctrTitle" idx="4294967295"/>
          </p:nvPr>
        </p:nvSpPr>
        <p:spPr>
          <a:xfrm>
            <a:off x="6098576" y="3137344"/>
            <a:ext cx="1575084" cy="7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ibrahim.Foudeh</a:t>
            </a:r>
            <a:r>
              <a:rPr lang="en-US" sz="1100">
                <a:latin typeface="Abel"/>
                <a:ea typeface="Abel"/>
                <a:cs typeface="Abel"/>
                <a:sym typeface="Abel"/>
              </a:rPr>
              <a:t>@sesame.org.jo</a:t>
            </a:r>
            <a:endParaRPr lang="en-US" sz="1100">
              <a:solidFill>
                <a:srgbClr val="051357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14" name="Google Shape;414;p23"/>
          <p:cNvSpPr txBox="1">
            <a:spLocks noGrp="1"/>
          </p:cNvSpPr>
          <p:nvPr>
            <p:ph type="ctrTitle" idx="4294967295"/>
          </p:nvPr>
        </p:nvSpPr>
        <p:spPr>
          <a:xfrm>
            <a:off x="3216588" y="3114938"/>
            <a:ext cx="1452000" cy="7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" sz="1100">
                <a:solidFill>
                  <a:srgbClr val="051357"/>
                </a:solidFill>
                <a:latin typeface="Abel"/>
                <a:ea typeface="Abel"/>
                <a:cs typeface="Abel"/>
                <a:sym typeface="Abel"/>
              </a:rPr>
              <a:t>+962786430475</a:t>
            </a:r>
            <a:endParaRPr sz="1100">
              <a:solidFill>
                <a:srgbClr val="051357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15" name="Google Shape;415;p23"/>
          <p:cNvSpPr/>
          <p:nvPr/>
        </p:nvSpPr>
        <p:spPr>
          <a:xfrm>
            <a:off x="5578925" y="2232484"/>
            <a:ext cx="606900" cy="6069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4602800" y="2232471"/>
            <a:ext cx="606900" cy="6069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5098125" y="4067492"/>
            <a:ext cx="606900" cy="6069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5269551" y="4245117"/>
            <a:ext cx="264056" cy="251638"/>
          </a:xfrm>
          <a:custGeom>
            <a:avLst/>
            <a:gdLst/>
            <a:ahLst/>
            <a:cxnLst/>
            <a:rect l="l" t="t" r="r" b="b"/>
            <a:pathLst>
              <a:path w="12256" h="11681" extrusionOk="0">
                <a:moveTo>
                  <a:pt x="8853" y="2072"/>
                </a:moveTo>
                <a:cubicBezTo>
                  <a:pt x="9121" y="2072"/>
                  <a:pt x="9389" y="2174"/>
                  <a:pt x="9578" y="2379"/>
                </a:cubicBezTo>
                <a:cubicBezTo>
                  <a:pt x="9987" y="2757"/>
                  <a:pt x="9987" y="3418"/>
                  <a:pt x="9578" y="3828"/>
                </a:cubicBezTo>
                <a:lnTo>
                  <a:pt x="8601" y="4805"/>
                </a:lnTo>
                <a:cubicBezTo>
                  <a:pt x="8444" y="4490"/>
                  <a:pt x="8254" y="4206"/>
                  <a:pt x="8002" y="3954"/>
                </a:cubicBezTo>
                <a:cubicBezTo>
                  <a:pt x="7782" y="3702"/>
                  <a:pt x="7467" y="3481"/>
                  <a:pt x="7152" y="3355"/>
                </a:cubicBezTo>
                <a:lnTo>
                  <a:pt x="8128" y="2379"/>
                </a:lnTo>
                <a:cubicBezTo>
                  <a:pt x="8317" y="2174"/>
                  <a:pt x="8585" y="2072"/>
                  <a:pt x="8853" y="2072"/>
                </a:cubicBezTo>
                <a:close/>
                <a:moveTo>
                  <a:pt x="5794" y="5110"/>
                </a:moveTo>
                <a:cubicBezTo>
                  <a:pt x="6066" y="5110"/>
                  <a:pt x="6350" y="5200"/>
                  <a:pt x="6553" y="5403"/>
                </a:cubicBezTo>
                <a:cubicBezTo>
                  <a:pt x="6837" y="5687"/>
                  <a:pt x="6900" y="6096"/>
                  <a:pt x="6774" y="6474"/>
                </a:cubicBezTo>
                <a:cubicBezTo>
                  <a:pt x="6675" y="6501"/>
                  <a:pt x="6569" y="6515"/>
                  <a:pt x="6462" y="6515"/>
                </a:cubicBezTo>
                <a:cubicBezTo>
                  <a:pt x="6192" y="6515"/>
                  <a:pt x="5915" y="6425"/>
                  <a:pt x="5734" y="6222"/>
                </a:cubicBezTo>
                <a:cubicBezTo>
                  <a:pt x="5451" y="5939"/>
                  <a:pt x="5356" y="5529"/>
                  <a:pt x="5482" y="5151"/>
                </a:cubicBezTo>
                <a:cubicBezTo>
                  <a:pt x="5580" y="5124"/>
                  <a:pt x="5686" y="5110"/>
                  <a:pt x="5794" y="5110"/>
                </a:cubicBezTo>
                <a:close/>
                <a:moveTo>
                  <a:pt x="8869" y="662"/>
                </a:moveTo>
                <a:cubicBezTo>
                  <a:pt x="9475" y="662"/>
                  <a:pt x="10082" y="898"/>
                  <a:pt x="10554" y="1371"/>
                </a:cubicBezTo>
                <a:cubicBezTo>
                  <a:pt x="11499" y="2316"/>
                  <a:pt x="11499" y="3828"/>
                  <a:pt x="10554" y="4773"/>
                </a:cubicBezTo>
                <a:lnTo>
                  <a:pt x="8160" y="7167"/>
                </a:lnTo>
                <a:cubicBezTo>
                  <a:pt x="7687" y="7640"/>
                  <a:pt x="7081" y="7876"/>
                  <a:pt x="6474" y="7876"/>
                </a:cubicBezTo>
                <a:cubicBezTo>
                  <a:pt x="5868" y="7876"/>
                  <a:pt x="5262" y="7640"/>
                  <a:pt x="4789" y="7167"/>
                </a:cubicBezTo>
                <a:cubicBezTo>
                  <a:pt x="4537" y="6947"/>
                  <a:pt x="4348" y="6632"/>
                  <a:pt x="4222" y="6254"/>
                </a:cubicBezTo>
                <a:lnTo>
                  <a:pt x="4789" y="5718"/>
                </a:lnTo>
                <a:cubicBezTo>
                  <a:pt x="4820" y="6065"/>
                  <a:pt x="4978" y="6411"/>
                  <a:pt x="5262" y="6695"/>
                </a:cubicBezTo>
                <a:cubicBezTo>
                  <a:pt x="5592" y="7026"/>
                  <a:pt x="6026" y="7191"/>
                  <a:pt x="6459" y="7191"/>
                </a:cubicBezTo>
                <a:cubicBezTo>
                  <a:pt x="6892" y="7191"/>
                  <a:pt x="7325" y="7026"/>
                  <a:pt x="7656" y="6695"/>
                </a:cubicBezTo>
                <a:lnTo>
                  <a:pt x="10050" y="4301"/>
                </a:lnTo>
                <a:cubicBezTo>
                  <a:pt x="10712" y="3639"/>
                  <a:pt x="10712" y="2568"/>
                  <a:pt x="10050" y="1906"/>
                </a:cubicBezTo>
                <a:cubicBezTo>
                  <a:pt x="9719" y="1560"/>
                  <a:pt x="9286" y="1386"/>
                  <a:pt x="8853" y="1386"/>
                </a:cubicBezTo>
                <a:cubicBezTo>
                  <a:pt x="8420" y="1386"/>
                  <a:pt x="7987" y="1560"/>
                  <a:pt x="7656" y="1906"/>
                </a:cubicBezTo>
                <a:lnTo>
                  <a:pt x="6427" y="3103"/>
                </a:lnTo>
                <a:cubicBezTo>
                  <a:pt x="6243" y="3066"/>
                  <a:pt x="6058" y="3051"/>
                  <a:pt x="5874" y="3051"/>
                </a:cubicBezTo>
                <a:cubicBezTo>
                  <a:pt x="5743" y="3051"/>
                  <a:pt x="5613" y="3059"/>
                  <a:pt x="5482" y="3072"/>
                </a:cubicBezTo>
                <a:lnTo>
                  <a:pt x="7183" y="1371"/>
                </a:lnTo>
                <a:cubicBezTo>
                  <a:pt x="7656" y="898"/>
                  <a:pt x="8262" y="662"/>
                  <a:pt x="8869" y="662"/>
                </a:cubicBezTo>
                <a:close/>
                <a:moveTo>
                  <a:pt x="3686" y="6821"/>
                </a:moveTo>
                <a:cubicBezTo>
                  <a:pt x="3844" y="7136"/>
                  <a:pt x="4033" y="7420"/>
                  <a:pt x="4253" y="7672"/>
                </a:cubicBezTo>
                <a:cubicBezTo>
                  <a:pt x="4505" y="7924"/>
                  <a:pt x="4820" y="8144"/>
                  <a:pt x="5135" y="8270"/>
                </a:cubicBezTo>
                <a:lnTo>
                  <a:pt x="4096" y="9278"/>
                </a:lnTo>
                <a:cubicBezTo>
                  <a:pt x="3907" y="9483"/>
                  <a:pt x="3647" y="9585"/>
                  <a:pt x="3383" y="9585"/>
                </a:cubicBezTo>
                <a:cubicBezTo>
                  <a:pt x="3119" y="9585"/>
                  <a:pt x="2851" y="9483"/>
                  <a:pt x="2647" y="9278"/>
                </a:cubicBezTo>
                <a:cubicBezTo>
                  <a:pt x="2269" y="8900"/>
                  <a:pt x="2269" y="8239"/>
                  <a:pt x="2647" y="7829"/>
                </a:cubicBezTo>
                <a:lnTo>
                  <a:pt x="3686" y="6821"/>
                </a:lnTo>
                <a:close/>
                <a:moveTo>
                  <a:pt x="5844" y="3718"/>
                </a:moveTo>
                <a:cubicBezTo>
                  <a:pt x="6451" y="3718"/>
                  <a:pt x="7057" y="3954"/>
                  <a:pt x="7530" y="4427"/>
                </a:cubicBezTo>
                <a:cubicBezTo>
                  <a:pt x="7782" y="4647"/>
                  <a:pt x="7971" y="4962"/>
                  <a:pt x="8097" y="5309"/>
                </a:cubicBezTo>
                <a:lnTo>
                  <a:pt x="7530" y="5876"/>
                </a:lnTo>
                <a:cubicBezTo>
                  <a:pt x="7498" y="5529"/>
                  <a:pt x="7341" y="5151"/>
                  <a:pt x="7057" y="4899"/>
                </a:cubicBezTo>
                <a:cubicBezTo>
                  <a:pt x="6726" y="4553"/>
                  <a:pt x="6293" y="4379"/>
                  <a:pt x="5860" y="4379"/>
                </a:cubicBezTo>
                <a:cubicBezTo>
                  <a:pt x="5427" y="4379"/>
                  <a:pt x="4994" y="4553"/>
                  <a:pt x="4663" y="4899"/>
                </a:cubicBezTo>
                <a:lnTo>
                  <a:pt x="2174" y="7357"/>
                </a:lnTo>
                <a:cubicBezTo>
                  <a:pt x="1512" y="8050"/>
                  <a:pt x="1512" y="9089"/>
                  <a:pt x="2174" y="9782"/>
                </a:cubicBezTo>
                <a:cubicBezTo>
                  <a:pt x="2505" y="10113"/>
                  <a:pt x="2938" y="10279"/>
                  <a:pt x="3371" y="10279"/>
                </a:cubicBezTo>
                <a:cubicBezTo>
                  <a:pt x="3804" y="10279"/>
                  <a:pt x="4238" y="10113"/>
                  <a:pt x="4568" y="9782"/>
                </a:cubicBezTo>
                <a:lnTo>
                  <a:pt x="5892" y="8459"/>
                </a:lnTo>
                <a:cubicBezTo>
                  <a:pt x="6122" y="8505"/>
                  <a:pt x="6336" y="8535"/>
                  <a:pt x="6570" y="8535"/>
                </a:cubicBezTo>
                <a:cubicBezTo>
                  <a:pt x="6656" y="8535"/>
                  <a:pt x="6744" y="8531"/>
                  <a:pt x="6837" y="8522"/>
                </a:cubicBezTo>
                <a:lnTo>
                  <a:pt x="6837" y="8522"/>
                </a:lnTo>
                <a:lnTo>
                  <a:pt x="5041" y="10286"/>
                </a:lnTo>
                <a:cubicBezTo>
                  <a:pt x="4568" y="10759"/>
                  <a:pt x="3962" y="10995"/>
                  <a:pt x="3355" y="10995"/>
                </a:cubicBezTo>
                <a:cubicBezTo>
                  <a:pt x="2749" y="10995"/>
                  <a:pt x="2143" y="10759"/>
                  <a:pt x="1670" y="10286"/>
                </a:cubicBezTo>
                <a:cubicBezTo>
                  <a:pt x="725" y="9341"/>
                  <a:pt x="725" y="7829"/>
                  <a:pt x="1670" y="6884"/>
                </a:cubicBezTo>
                <a:lnTo>
                  <a:pt x="4159" y="4427"/>
                </a:lnTo>
                <a:cubicBezTo>
                  <a:pt x="4631" y="3954"/>
                  <a:pt x="5238" y="3718"/>
                  <a:pt x="5844" y="3718"/>
                </a:cubicBezTo>
                <a:close/>
                <a:moveTo>
                  <a:pt x="8869" y="0"/>
                </a:moveTo>
                <a:cubicBezTo>
                  <a:pt x="8081" y="0"/>
                  <a:pt x="7294" y="299"/>
                  <a:pt x="6711" y="898"/>
                </a:cubicBezTo>
                <a:lnTo>
                  <a:pt x="1197" y="6411"/>
                </a:lnTo>
                <a:cubicBezTo>
                  <a:pt x="0" y="7609"/>
                  <a:pt x="0" y="9562"/>
                  <a:pt x="1197" y="10759"/>
                </a:cubicBezTo>
                <a:cubicBezTo>
                  <a:pt x="1812" y="11373"/>
                  <a:pt x="2599" y="11681"/>
                  <a:pt x="3379" y="11681"/>
                </a:cubicBezTo>
                <a:cubicBezTo>
                  <a:pt x="4159" y="11681"/>
                  <a:pt x="4931" y="11373"/>
                  <a:pt x="5514" y="10759"/>
                </a:cubicBezTo>
                <a:lnTo>
                  <a:pt x="11027" y="5246"/>
                </a:lnTo>
                <a:cubicBezTo>
                  <a:pt x="12256" y="4017"/>
                  <a:pt x="12256" y="2095"/>
                  <a:pt x="11027" y="898"/>
                </a:cubicBezTo>
                <a:cubicBezTo>
                  <a:pt x="10444" y="299"/>
                  <a:pt x="9656" y="0"/>
                  <a:pt x="88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5578850" y="3169396"/>
            <a:ext cx="606900" cy="6069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4602800" y="3169321"/>
            <a:ext cx="606900" cy="6069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/>
          <p:nvPr/>
        </p:nvSpPr>
        <p:spPr>
          <a:xfrm>
            <a:off x="5766659" y="3398372"/>
            <a:ext cx="231320" cy="149098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22" name="Google Shape;422;p23"/>
          <p:cNvSpPr/>
          <p:nvPr/>
        </p:nvSpPr>
        <p:spPr>
          <a:xfrm>
            <a:off x="4786031" y="3357200"/>
            <a:ext cx="240465" cy="231296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23" name="Google Shape;423;p23"/>
          <p:cNvGrpSpPr/>
          <p:nvPr/>
        </p:nvGrpSpPr>
        <p:grpSpPr>
          <a:xfrm>
            <a:off x="4814249" y="2421855"/>
            <a:ext cx="162648" cy="231332"/>
            <a:chOff x="3342275" y="2615925"/>
            <a:chExt cx="339700" cy="483150"/>
          </a:xfrm>
        </p:grpSpPr>
        <p:sp>
          <p:nvSpPr>
            <p:cNvPr id="424" name="Google Shape;424;p23"/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6" name="Google Shape;426;p23"/>
          <p:cNvGrpSpPr/>
          <p:nvPr/>
        </p:nvGrpSpPr>
        <p:grpSpPr>
          <a:xfrm>
            <a:off x="5754522" y="2421861"/>
            <a:ext cx="234349" cy="231344"/>
            <a:chOff x="6238300" y="1426975"/>
            <a:chExt cx="489450" cy="483175"/>
          </a:xfrm>
        </p:grpSpPr>
        <p:sp>
          <p:nvSpPr>
            <p:cNvPr id="427" name="Google Shape;427;p23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30" name="Google Shape;430;p23"/>
          <p:cNvSpPr/>
          <p:nvPr/>
        </p:nvSpPr>
        <p:spPr>
          <a:xfrm>
            <a:off x="5043825" y="4013109"/>
            <a:ext cx="715500" cy="715800"/>
          </a:xfrm>
          <a:prstGeom prst="rect">
            <a:avLst/>
          </a:prstGeom>
          <a:noFill/>
          <a:ln w="19050" cap="flat" cmpd="sng">
            <a:solidFill>
              <a:srgbClr val="0513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1" name="Google Shape;431;p23"/>
          <p:cNvCxnSpPr/>
          <p:nvPr/>
        </p:nvCxnSpPr>
        <p:spPr>
          <a:xfrm rot="10800000">
            <a:off x="5401575" y="1938250"/>
            <a:ext cx="0" cy="2132400"/>
          </a:xfrm>
          <a:prstGeom prst="straightConnector1">
            <a:avLst/>
          </a:prstGeom>
          <a:noFill/>
          <a:ln w="19050" cap="flat" cmpd="sng">
            <a:solidFill>
              <a:srgbClr val="0513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23"/>
          <p:cNvSpPr/>
          <p:nvPr/>
        </p:nvSpPr>
        <p:spPr>
          <a:xfrm>
            <a:off x="5043825" y="1298838"/>
            <a:ext cx="715500" cy="715800"/>
          </a:xfrm>
          <a:prstGeom prst="rect">
            <a:avLst/>
          </a:prstGeom>
          <a:noFill/>
          <a:ln w="19050" cap="flat" cmpd="sng">
            <a:solidFill>
              <a:srgbClr val="0513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5098125" y="1353221"/>
            <a:ext cx="606900" cy="606900"/>
          </a:xfrm>
          <a:prstGeom prst="rect">
            <a:avLst/>
          </a:prstGeom>
          <a:solidFill>
            <a:srgbClr val="051357">
              <a:alpha val="5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23"/>
          <p:cNvGrpSpPr/>
          <p:nvPr/>
        </p:nvGrpSpPr>
        <p:grpSpPr>
          <a:xfrm>
            <a:off x="5253811" y="1489336"/>
            <a:ext cx="295536" cy="334667"/>
            <a:chOff x="-57950750" y="2296300"/>
            <a:chExt cx="279625" cy="316650"/>
          </a:xfrm>
        </p:grpSpPr>
        <p:sp>
          <p:nvSpPr>
            <p:cNvPr id="435" name="Google Shape;435;p23"/>
            <p:cNvSpPr/>
            <p:nvPr/>
          </p:nvSpPr>
          <p:spPr>
            <a:xfrm>
              <a:off x="-57847575" y="25280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4" y="0"/>
                  </a:moveTo>
                  <a:cubicBezTo>
                    <a:pt x="315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36" y="1000"/>
                    <a:pt x="1008" y="1189"/>
                    <a:pt x="1481" y="1189"/>
                  </a:cubicBezTo>
                  <a:cubicBezTo>
                    <a:pt x="1954" y="1189"/>
                    <a:pt x="2458" y="1000"/>
                    <a:pt x="2773" y="654"/>
                  </a:cubicBezTo>
                  <a:cubicBezTo>
                    <a:pt x="2930" y="496"/>
                    <a:pt x="2930" y="244"/>
                    <a:pt x="2773" y="118"/>
                  </a:cubicBezTo>
                  <a:cubicBezTo>
                    <a:pt x="2710" y="40"/>
                    <a:pt x="2623" y="0"/>
                    <a:pt x="2532" y="0"/>
                  </a:cubicBezTo>
                  <a:cubicBezTo>
                    <a:pt x="2442" y="0"/>
                    <a:pt x="2347" y="40"/>
                    <a:pt x="2269" y="118"/>
                  </a:cubicBezTo>
                  <a:cubicBezTo>
                    <a:pt x="2048" y="339"/>
                    <a:pt x="1733" y="433"/>
                    <a:pt x="1481" y="433"/>
                  </a:cubicBezTo>
                  <a:cubicBezTo>
                    <a:pt x="1197" y="433"/>
                    <a:pt x="882" y="339"/>
                    <a:pt x="693" y="118"/>
                  </a:cubicBezTo>
                  <a:cubicBezTo>
                    <a:pt x="615" y="40"/>
                    <a:pt x="512" y="0"/>
                    <a:pt x="41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-57857025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-57782200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-5795075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639" y="694"/>
                  </a:moveTo>
                  <a:cubicBezTo>
                    <a:pt x="5955" y="694"/>
                    <a:pt x="6270" y="914"/>
                    <a:pt x="6333" y="1230"/>
                  </a:cubicBezTo>
                  <a:cubicBezTo>
                    <a:pt x="6381" y="1399"/>
                    <a:pt x="6523" y="1513"/>
                    <a:pt x="6701" y="1513"/>
                  </a:cubicBezTo>
                  <a:cubicBezTo>
                    <a:pt x="6754" y="1513"/>
                    <a:pt x="6810" y="1503"/>
                    <a:pt x="6868" y="1482"/>
                  </a:cubicBezTo>
                  <a:cubicBezTo>
                    <a:pt x="6931" y="1450"/>
                    <a:pt x="7057" y="1450"/>
                    <a:pt x="7120" y="1450"/>
                  </a:cubicBezTo>
                  <a:cubicBezTo>
                    <a:pt x="7435" y="1450"/>
                    <a:pt x="7719" y="1639"/>
                    <a:pt x="7845" y="1954"/>
                  </a:cubicBezTo>
                  <a:cubicBezTo>
                    <a:pt x="7876" y="2112"/>
                    <a:pt x="8034" y="2206"/>
                    <a:pt x="8191" y="2206"/>
                  </a:cubicBezTo>
                  <a:cubicBezTo>
                    <a:pt x="8632" y="2206"/>
                    <a:pt x="9010" y="2553"/>
                    <a:pt x="9010" y="3025"/>
                  </a:cubicBezTo>
                  <a:lnTo>
                    <a:pt x="9010" y="3970"/>
                  </a:lnTo>
                  <a:lnTo>
                    <a:pt x="8160" y="3088"/>
                  </a:lnTo>
                  <a:cubicBezTo>
                    <a:pt x="8084" y="3032"/>
                    <a:pt x="7986" y="2986"/>
                    <a:pt x="7885" y="2986"/>
                  </a:cubicBezTo>
                  <a:cubicBezTo>
                    <a:pt x="7818" y="2986"/>
                    <a:pt x="7750" y="3006"/>
                    <a:pt x="7687" y="3057"/>
                  </a:cubicBezTo>
                  <a:cubicBezTo>
                    <a:pt x="7073" y="3466"/>
                    <a:pt x="6364" y="3671"/>
                    <a:pt x="5655" y="3671"/>
                  </a:cubicBezTo>
                  <a:cubicBezTo>
                    <a:pt x="4946" y="3671"/>
                    <a:pt x="4237" y="3466"/>
                    <a:pt x="3623" y="3057"/>
                  </a:cubicBezTo>
                  <a:cubicBezTo>
                    <a:pt x="3560" y="3006"/>
                    <a:pt x="3492" y="2986"/>
                    <a:pt x="3425" y="2986"/>
                  </a:cubicBezTo>
                  <a:cubicBezTo>
                    <a:pt x="3324" y="2986"/>
                    <a:pt x="3226" y="3032"/>
                    <a:pt x="3151" y="3088"/>
                  </a:cubicBezTo>
                  <a:lnTo>
                    <a:pt x="2300" y="3970"/>
                  </a:lnTo>
                  <a:cubicBezTo>
                    <a:pt x="2268" y="3293"/>
                    <a:pt x="2253" y="3191"/>
                    <a:pt x="2245" y="3191"/>
                  </a:cubicBezTo>
                  <a:cubicBezTo>
                    <a:pt x="2241" y="3191"/>
                    <a:pt x="2239" y="3210"/>
                    <a:pt x="2238" y="3210"/>
                  </a:cubicBezTo>
                  <a:cubicBezTo>
                    <a:pt x="2237" y="3210"/>
                    <a:pt x="2237" y="3177"/>
                    <a:pt x="2237" y="3025"/>
                  </a:cubicBezTo>
                  <a:cubicBezTo>
                    <a:pt x="2237" y="2584"/>
                    <a:pt x="2615" y="2206"/>
                    <a:pt x="3088" y="2206"/>
                  </a:cubicBezTo>
                  <a:cubicBezTo>
                    <a:pt x="3245" y="2206"/>
                    <a:pt x="3403" y="2080"/>
                    <a:pt x="3434" y="1954"/>
                  </a:cubicBezTo>
                  <a:cubicBezTo>
                    <a:pt x="3560" y="1639"/>
                    <a:pt x="3812" y="1450"/>
                    <a:pt x="4127" y="1450"/>
                  </a:cubicBezTo>
                  <a:cubicBezTo>
                    <a:pt x="4222" y="1450"/>
                    <a:pt x="4348" y="1450"/>
                    <a:pt x="4411" y="1482"/>
                  </a:cubicBezTo>
                  <a:cubicBezTo>
                    <a:pt x="4449" y="1494"/>
                    <a:pt x="4491" y="1501"/>
                    <a:pt x="4532" y="1501"/>
                  </a:cubicBezTo>
                  <a:cubicBezTo>
                    <a:pt x="4695" y="1501"/>
                    <a:pt x="4865" y="1405"/>
                    <a:pt x="4915" y="1230"/>
                  </a:cubicBezTo>
                  <a:cubicBezTo>
                    <a:pt x="5009" y="914"/>
                    <a:pt x="5324" y="694"/>
                    <a:pt x="5639" y="694"/>
                  </a:cubicBezTo>
                  <a:close/>
                  <a:moveTo>
                    <a:pt x="1512" y="5955"/>
                  </a:moveTo>
                  <a:lnTo>
                    <a:pt x="1512" y="7467"/>
                  </a:lnTo>
                  <a:cubicBezTo>
                    <a:pt x="1071" y="7467"/>
                    <a:pt x="756" y="7152"/>
                    <a:pt x="756" y="6711"/>
                  </a:cubicBezTo>
                  <a:cubicBezTo>
                    <a:pt x="756" y="6333"/>
                    <a:pt x="1103" y="5955"/>
                    <a:pt x="1512" y="5955"/>
                  </a:cubicBezTo>
                  <a:close/>
                  <a:moveTo>
                    <a:pt x="9704" y="5955"/>
                  </a:moveTo>
                  <a:cubicBezTo>
                    <a:pt x="10082" y="5955"/>
                    <a:pt x="10428" y="6302"/>
                    <a:pt x="10428" y="6711"/>
                  </a:cubicBezTo>
                  <a:cubicBezTo>
                    <a:pt x="10428" y="7152"/>
                    <a:pt x="10113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7813" y="3813"/>
                  </a:moveTo>
                  <a:lnTo>
                    <a:pt x="8979" y="5042"/>
                  </a:lnTo>
                  <a:lnTo>
                    <a:pt x="8979" y="8224"/>
                  </a:lnTo>
                  <a:lnTo>
                    <a:pt x="7971" y="8224"/>
                  </a:lnTo>
                  <a:cubicBezTo>
                    <a:pt x="7230" y="7767"/>
                    <a:pt x="6411" y="7538"/>
                    <a:pt x="5600" y="7538"/>
                  </a:cubicBezTo>
                  <a:cubicBezTo>
                    <a:pt x="4789" y="7538"/>
                    <a:pt x="3985" y="7767"/>
                    <a:pt x="3277" y="8224"/>
                  </a:cubicBezTo>
                  <a:lnTo>
                    <a:pt x="2237" y="8224"/>
                  </a:lnTo>
                  <a:lnTo>
                    <a:pt x="2237" y="5042"/>
                  </a:lnTo>
                  <a:lnTo>
                    <a:pt x="3434" y="3813"/>
                  </a:lnTo>
                  <a:cubicBezTo>
                    <a:pt x="4096" y="4207"/>
                    <a:pt x="4844" y="4404"/>
                    <a:pt x="5600" y="4404"/>
                  </a:cubicBezTo>
                  <a:cubicBezTo>
                    <a:pt x="6356" y="4404"/>
                    <a:pt x="7120" y="4207"/>
                    <a:pt x="7813" y="3813"/>
                  </a:cubicBezTo>
                  <a:close/>
                  <a:moveTo>
                    <a:pt x="5576" y="8302"/>
                  </a:moveTo>
                  <a:cubicBezTo>
                    <a:pt x="6285" y="8302"/>
                    <a:pt x="6994" y="8507"/>
                    <a:pt x="7593" y="8917"/>
                  </a:cubicBezTo>
                  <a:cubicBezTo>
                    <a:pt x="7687" y="8980"/>
                    <a:pt x="7719" y="8980"/>
                    <a:pt x="7813" y="8980"/>
                  </a:cubicBezTo>
                  <a:lnTo>
                    <a:pt x="8916" y="8980"/>
                  </a:lnTo>
                  <a:cubicBezTo>
                    <a:pt x="8758" y="10649"/>
                    <a:pt x="7341" y="11973"/>
                    <a:pt x="5608" y="11973"/>
                  </a:cubicBezTo>
                  <a:cubicBezTo>
                    <a:pt x="3875" y="11973"/>
                    <a:pt x="2457" y="10649"/>
                    <a:pt x="2237" y="8980"/>
                  </a:cubicBezTo>
                  <a:lnTo>
                    <a:pt x="3340" y="8980"/>
                  </a:lnTo>
                  <a:cubicBezTo>
                    <a:pt x="3434" y="8980"/>
                    <a:pt x="3466" y="8980"/>
                    <a:pt x="3560" y="8917"/>
                  </a:cubicBezTo>
                  <a:cubicBezTo>
                    <a:pt x="4159" y="8507"/>
                    <a:pt x="4868" y="8302"/>
                    <a:pt x="5576" y="8302"/>
                  </a:cubicBezTo>
                  <a:close/>
                  <a:moveTo>
                    <a:pt x="5608" y="1"/>
                  </a:moveTo>
                  <a:cubicBezTo>
                    <a:pt x="5041" y="1"/>
                    <a:pt x="4568" y="316"/>
                    <a:pt x="4285" y="725"/>
                  </a:cubicBezTo>
                  <a:cubicBezTo>
                    <a:pt x="4231" y="720"/>
                    <a:pt x="4178" y="717"/>
                    <a:pt x="4125" y="717"/>
                  </a:cubicBezTo>
                  <a:cubicBezTo>
                    <a:pt x="3560" y="717"/>
                    <a:pt x="3063" y="1020"/>
                    <a:pt x="2804" y="1482"/>
                  </a:cubicBezTo>
                  <a:cubicBezTo>
                    <a:pt x="2048" y="1608"/>
                    <a:pt x="1512" y="2238"/>
                    <a:pt x="1512" y="3025"/>
                  </a:cubicBezTo>
                  <a:lnTo>
                    <a:pt x="1512" y="5231"/>
                  </a:lnTo>
                  <a:cubicBezTo>
                    <a:pt x="662" y="5231"/>
                    <a:pt x="0" y="5892"/>
                    <a:pt x="0" y="6711"/>
                  </a:cubicBezTo>
                  <a:cubicBezTo>
                    <a:pt x="0" y="7562"/>
                    <a:pt x="662" y="8224"/>
                    <a:pt x="1512" y="8224"/>
                  </a:cubicBezTo>
                  <a:lnTo>
                    <a:pt x="1512" y="8570"/>
                  </a:lnTo>
                  <a:cubicBezTo>
                    <a:pt x="1512" y="10807"/>
                    <a:pt x="3340" y="12666"/>
                    <a:pt x="5608" y="12666"/>
                  </a:cubicBezTo>
                  <a:cubicBezTo>
                    <a:pt x="7845" y="12666"/>
                    <a:pt x="9704" y="10807"/>
                    <a:pt x="9704" y="8570"/>
                  </a:cubicBezTo>
                  <a:lnTo>
                    <a:pt x="9704" y="8224"/>
                  </a:lnTo>
                  <a:cubicBezTo>
                    <a:pt x="10523" y="8224"/>
                    <a:pt x="11184" y="7562"/>
                    <a:pt x="11184" y="6711"/>
                  </a:cubicBezTo>
                  <a:cubicBezTo>
                    <a:pt x="11184" y="5892"/>
                    <a:pt x="10523" y="5231"/>
                    <a:pt x="9704" y="5231"/>
                  </a:cubicBezTo>
                  <a:lnTo>
                    <a:pt x="9704" y="3025"/>
                  </a:lnTo>
                  <a:cubicBezTo>
                    <a:pt x="9704" y="2238"/>
                    <a:pt x="9137" y="1608"/>
                    <a:pt x="8380" y="1482"/>
                  </a:cubicBezTo>
                  <a:cubicBezTo>
                    <a:pt x="8150" y="1020"/>
                    <a:pt x="7629" y="717"/>
                    <a:pt x="7060" y="717"/>
                  </a:cubicBezTo>
                  <a:cubicBezTo>
                    <a:pt x="7007" y="717"/>
                    <a:pt x="6953" y="720"/>
                    <a:pt x="6900" y="725"/>
                  </a:cubicBezTo>
                  <a:cubicBezTo>
                    <a:pt x="6616" y="253"/>
                    <a:pt x="6144" y="1"/>
                    <a:pt x="560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B82CC641-D767-2ADD-4A8A-EC549AB3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37" y="893869"/>
            <a:ext cx="963458" cy="1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">
            <a:extLst>
              <a:ext uri="{FF2B5EF4-FFF2-40B4-BE49-F238E27FC236}">
                <a16:creationId xmlns:a16="http://schemas.microsoft.com/office/drawing/2014/main" id="{22701FB1-0B32-78EE-5ED1-A35C979E8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73" y="878696"/>
            <a:ext cx="847135" cy="11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4"/>
          <p:cNvSpPr txBox="1">
            <a:spLocks noGrp="1"/>
          </p:cNvSpPr>
          <p:nvPr>
            <p:ph type="ctrTitle" idx="2"/>
          </p:nvPr>
        </p:nvSpPr>
        <p:spPr>
          <a:xfrm>
            <a:off x="4157170" y="422275"/>
            <a:ext cx="43893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Ibrahim Foudeh</a:t>
            </a:r>
            <a:endParaRPr/>
          </a:p>
        </p:txBody>
      </p:sp>
      <p:sp>
        <p:nvSpPr>
          <p:cNvPr id="444" name="Google Shape;444;p24"/>
          <p:cNvSpPr txBox="1">
            <a:spLocks noGrp="1"/>
          </p:cNvSpPr>
          <p:nvPr>
            <p:ph type="ctrTitle"/>
          </p:nvPr>
        </p:nvSpPr>
        <p:spPr>
          <a:xfrm flipH="1">
            <a:off x="2199525" y="841675"/>
            <a:ext cx="6237000" cy="31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THANKS!</a:t>
            </a:r>
            <a:endParaRPr/>
          </a:p>
        </p:txBody>
      </p:sp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CE9AF433-BD15-7877-CDB6-22B442DE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73" y="878696"/>
            <a:ext cx="847135" cy="11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T Engineer CV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IT Engineer CV by SlidesGo</vt:lpstr>
      <vt:lpstr>ABOUT///  Ibrahim Foudeh Scientific Computing and Systems Communications  </vt:lpstr>
      <vt:lpstr>EXPERIENCE /// Ibrahim Foudeh</vt:lpstr>
      <vt:lpstr>JOB Description/// Ibrahim Foudeh</vt:lpstr>
      <vt:lpstr>Challegenes/// Ibrahim Foudeh</vt:lpstr>
      <vt:lpstr>Projects and achievements /// Ibrahim Foudeh</vt:lpstr>
      <vt:lpstr>Data Center /// Ibrahim Foudeh</vt:lpstr>
      <vt:lpstr>CONTACT ///  Ibrahim Foudeh</vt:lpstr>
      <vt:lpstr>Ibrahim Foudeh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cp:revision>70</cp:revision>
  <dcterms:modified xsi:type="dcterms:W3CDTF">2023-05-29T11:26:40Z</dcterms:modified>
</cp:coreProperties>
</file>