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9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9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 Mohammad" userId="839c3bd7-89bd-451f-908a-67e2f92f7464" providerId="ADAL" clId="{44FA864C-AB5E-4E72-A586-28AB1354C08A}"/>
    <pc:docChg chg="undo redo custSel addSld delSld modSld sldOrd">
      <pc:chgData name="Anas Mohammad" userId="839c3bd7-89bd-451f-908a-67e2f92f7464" providerId="ADAL" clId="{44FA864C-AB5E-4E72-A586-28AB1354C08A}" dt="2026-02-01T13:37:03.328" v="1091" actId="20577"/>
      <pc:docMkLst>
        <pc:docMk/>
      </pc:docMkLst>
      <pc:sldChg chg="addSp delSp modSp mod">
        <pc:chgData name="Anas Mohammad" userId="839c3bd7-89bd-451f-908a-67e2f92f7464" providerId="ADAL" clId="{44FA864C-AB5E-4E72-A586-28AB1354C08A}" dt="2026-02-01T13:20:27.116" v="698" actId="1076"/>
        <pc:sldMkLst>
          <pc:docMk/>
          <pc:sldMk cId="0" sldId="256"/>
        </pc:sldMkLst>
        <pc:spChg chg="mod">
          <ac:chgData name="Anas Mohammad" userId="839c3bd7-89bd-451f-908a-67e2f92f7464" providerId="ADAL" clId="{44FA864C-AB5E-4E72-A586-28AB1354C08A}" dt="2026-02-01T07:33:18.307" v="263" actId="1038"/>
          <ac:spMkLst>
            <pc:docMk/>
            <pc:sldMk cId="0" sldId="256"/>
            <ac:spMk id="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3:18.307" v="263" actId="1038"/>
          <ac:spMkLst>
            <pc:docMk/>
            <pc:sldMk cId="0" sldId="256"/>
            <ac:spMk id="5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3:18.307" v="263" actId="1038"/>
          <ac:spMkLst>
            <pc:docMk/>
            <pc:sldMk cId="0" sldId="256"/>
            <ac:spMk id="6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3:18.307" v="263" actId="1038"/>
          <ac:spMkLst>
            <pc:docMk/>
            <pc:sldMk cId="0" sldId="256"/>
            <ac:spMk id="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8:47.010" v="2" actId="478"/>
          <ac:spMkLst>
            <pc:docMk/>
            <pc:sldMk cId="0" sldId="256"/>
            <ac:spMk id="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8:49.317" v="3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8:50.437" v="4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8:51.776" v="5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8:53.136" v="6" actId="478"/>
          <ac:spMkLst>
            <pc:docMk/>
            <pc:sldMk cId="0" sldId="256"/>
            <ac:spMk id="1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8:54.048" v="7" actId="478"/>
          <ac:spMkLst>
            <pc:docMk/>
            <pc:sldMk cId="0" sldId="256"/>
            <ac:spMk id="1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3:33.550" v="266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2:09.574" v="159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15:50.576" v="677" actId="1076"/>
          <ac:spMkLst>
            <pc:docMk/>
            <pc:sldMk cId="0" sldId="256"/>
            <ac:spMk id="1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7:29:09.409" v="9" actId="478"/>
          <ac:spMkLst>
            <pc:docMk/>
            <pc:sldMk cId="0" sldId="256"/>
            <ac:spMk id="17" creationId="{00000000-0000-0000-0000-000000000000}"/>
          </ac:spMkLst>
        </pc:spChg>
        <pc:spChg chg="add mod">
          <ac:chgData name="Anas Mohammad" userId="839c3bd7-89bd-451f-908a-67e2f92f7464" providerId="ADAL" clId="{44FA864C-AB5E-4E72-A586-28AB1354C08A}" dt="2026-02-01T07:31:42.447" v="117" actId="14100"/>
          <ac:spMkLst>
            <pc:docMk/>
            <pc:sldMk cId="0" sldId="256"/>
            <ac:spMk id="19" creationId="{B874F3E5-8161-49BB-99E0-41B91384D645}"/>
          </ac:spMkLst>
        </pc:spChg>
        <pc:picChg chg="add mod">
          <ac:chgData name="Anas Mohammad" userId="839c3bd7-89bd-451f-908a-67e2f92f7464" providerId="ADAL" clId="{44FA864C-AB5E-4E72-A586-28AB1354C08A}" dt="2026-02-01T07:31:29.479" v="104" actId="1076"/>
          <ac:picMkLst>
            <pc:docMk/>
            <pc:sldMk cId="0" sldId="256"/>
            <ac:picMk id="18" creationId="{AE5BE02C-6C93-425E-9AAF-D4D0FFAFC3A3}"/>
          </ac:picMkLst>
        </pc:picChg>
        <pc:picChg chg="add mod">
          <ac:chgData name="Anas Mohammad" userId="839c3bd7-89bd-451f-908a-67e2f92f7464" providerId="ADAL" clId="{44FA864C-AB5E-4E72-A586-28AB1354C08A}" dt="2026-02-01T07:33:00.652" v="214" actId="1076"/>
          <ac:picMkLst>
            <pc:docMk/>
            <pc:sldMk cId="0" sldId="256"/>
            <ac:picMk id="20" creationId="{695E1511-B057-441A-8B48-CCDCD52CECDE}"/>
          </ac:picMkLst>
        </pc:picChg>
        <pc:picChg chg="add del mod modCrop">
          <ac:chgData name="Anas Mohammad" userId="839c3bd7-89bd-451f-908a-67e2f92f7464" providerId="ADAL" clId="{44FA864C-AB5E-4E72-A586-28AB1354C08A}" dt="2026-02-01T13:19:04.590" v="691" actId="931"/>
          <ac:picMkLst>
            <pc:docMk/>
            <pc:sldMk cId="0" sldId="256"/>
            <ac:picMk id="22" creationId="{BB68F202-14F8-41D1-AB98-6E423D1294E2}"/>
          </ac:picMkLst>
        </pc:picChg>
        <pc:picChg chg="add mod">
          <ac:chgData name="Anas Mohammad" userId="839c3bd7-89bd-451f-908a-67e2f92f7464" providerId="ADAL" clId="{44FA864C-AB5E-4E72-A586-28AB1354C08A}" dt="2026-02-01T13:20:27.116" v="698" actId="1076"/>
          <ac:picMkLst>
            <pc:docMk/>
            <pc:sldMk cId="0" sldId="256"/>
            <ac:picMk id="24" creationId="{03BEE4EC-8FD6-43E8-9128-BD9874514B80}"/>
          </ac:picMkLst>
        </pc:picChg>
      </pc:sldChg>
      <pc:sldChg chg="addSp delSp modSp mod">
        <pc:chgData name="Anas Mohammad" userId="839c3bd7-89bd-451f-908a-67e2f92f7464" providerId="ADAL" clId="{44FA864C-AB5E-4E72-A586-28AB1354C08A}" dt="2026-02-01T09:05:32.942" v="495" actId="1036"/>
        <pc:sldMkLst>
          <pc:docMk/>
          <pc:sldMk cId="0" sldId="257"/>
        </pc:sldMkLst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1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9:04:53.048" v="374" actId="478"/>
          <ac:spMkLst>
            <pc:docMk/>
            <pc:sldMk cId="0" sldId="257"/>
            <ac:spMk id="26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5:54.146" v="304"/>
          <ac:spMkLst>
            <pc:docMk/>
            <pc:sldMk cId="0" sldId="257"/>
            <ac:spMk id="27" creationId="{00000000-0000-0000-0000-000000000000}"/>
          </ac:spMkLst>
        </pc:spChg>
        <pc:spChg chg="add del mod">
          <ac:chgData name="Anas Mohammad" userId="839c3bd7-89bd-451f-908a-67e2f92f7464" providerId="ADAL" clId="{44FA864C-AB5E-4E72-A586-28AB1354C08A}" dt="2026-02-01T09:04:46.927" v="373"/>
          <ac:spMkLst>
            <pc:docMk/>
            <pc:sldMk cId="0" sldId="257"/>
            <ac:spMk id="28" creationId="{6932D6B4-18A6-44D7-91FD-F6F08EDC1F77}"/>
          </ac:spMkLst>
        </pc:spChg>
        <pc:spChg chg="add del mod">
          <ac:chgData name="Anas Mohammad" userId="839c3bd7-89bd-451f-908a-67e2f92f7464" providerId="ADAL" clId="{44FA864C-AB5E-4E72-A586-28AB1354C08A}" dt="2026-02-01T09:04:46.927" v="373"/>
          <ac:spMkLst>
            <pc:docMk/>
            <pc:sldMk cId="0" sldId="257"/>
            <ac:spMk id="29" creationId="{45FBE265-EE64-4C9F-80B3-F965F5A5E9A8}"/>
          </ac:spMkLst>
        </pc:spChg>
        <pc:spChg chg="add del mod">
          <ac:chgData name="Anas Mohammad" userId="839c3bd7-89bd-451f-908a-67e2f92f7464" providerId="ADAL" clId="{44FA864C-AB5E-4E72-A586-28AB1354C08A}" dt="2026-02-01T09:04:46.927" v="373"/>
          <ac:spMkLst>
            <pc:docMk/>
            <pc:sldMk cId="0" sldId="257"/>
            <ac:spMk id="31" creationId="{70960D55-D1DB-492A-A586-FD2E05863EB1}"/>
          </ac:spMkLst>
        </pc:spChg>
        <pc:spChg chg="add del mod">
          <ac:chgData name="Anas Mohammad" userId="839c3bd7-89bd-451f-908a-67e2f92f7464" providerId="ADAL" clId="{44FA864C-AB5E-4E72-A586-28AB1354C08A}" dt="2026-02-01T09:04:46.927" v="373"/>
          <ac:spMkLst>
            <pc:docMk/>
            <pc:sldMk cId="0" sldId="257"/>
            <ac:spMk id="33" creationId="{6AFA1F00-B6EA-4DC1-B67B-7C25B536AF6A}"/>
          </ac:spMkLst>
        </pc:spChg>
        <pc:spChg chg="add del mod">
          <ac:chgData name="Anas Mohammad" userId="839c3bd7-89bd-451f-908a-67e2f92f7464" providerId="ADAL" clId="{44FA864C-AB5E-4E72-A586-28AB1354C08A}" dt="2026-02-01T09:04:46.927" v="373"/>
          <ac:spMkLst>
            <pc:docMk/>
            <pc:sldMk cId="0" sldId="257"/>
            <ac:spMk id="35" creationId="{3F4350C8-C475-4762-9D65-975C1FAC9EE0}"/>
          </ac:spMkLst>
        </pc:spChg>
        <pc:spChg chg="add del mod">
          <ac:chgData name="Anas Mohammad" userId="839c3bd7-89bd-451f-908a-67e2f92f7464" providerId="ADAL" clId="{44FA864C-AB5E-4E72-A586-28AB1354C08A}" dt="2026-02-01T09:04:46.927" v="373"/>
          <ac:spMkLst>
            <pc:docMk/>
            <pc:sldMk cId="0" sldId="257"/>
            <ac:spMk id="37" creationId="{8F2773E4-E498-40F8-B666-98294FF82A5B}"/>
          </ac:spMkLst>
        </pc:spChg>
        <pc:spChg chg="add mod">
          <ac:chgData name="Anas Mohammad" userId="839c3bd7-89bd-451f-908a-67e2f92f7464" providerId="ADAL" clId="{44FA864C-AB5E-4E72-A586-28AB1354C08A}" dt="2026-02-01T09:04:56.869" v="375"/>
          <ac:spMkLst>
            <pc:docMk/>
            <pc:sldMk cId="0" sldId="257"/>
            <ac:spMk id="38" creationId="{2A6A350F-9490-40C0-883B-AB299D5A21D7}"/>
          </ac:spMkLst>
        </pc:spChg>
        <pc:spChg chg="add mod">
          <ac:chgData name="Anas Mohammad" userId="839c3bd7-89bd-451f-908a-67e2f92f7464" providerId="ADAL" clId="{44FA864C-AB5E-4E72-A586-28AB1354C08A}" dt="2026-02-01T09:04:56.869" v="375"/>
          <ac:spMkLst>
            <pc:docMk/>
            <pc:sldMk cId="0" sldId="257"/>
            <ac:spMk id="39" creationId="{C55F668E-6026-48D3-A796-0A5DC3B16E9C}"/>
          </ac:spMkLst>
        </pc:spChg>
        <pc:spChg chg="add mod">
          <ac:chgData name="Anas Mohammad" userId="839c3bd7-89bd-451f-908a-67e2f92f7464" providerId="ADAL" clId="{44FA864C-AB5E-4E72-A586-28AB1354C08A}" dt="2026-02-01T09:05:32.942" v="495" actId="1036"/>
          <ac:spMkLst>
            <pc:docMk/>
            <pc:sldMk cId="0" sldId="257"/>
            <ac:spMk id="41" creationId="{F69CE50F-0783-4640-B20B-C9414D68830A}"/>
          </ac:spMkLst>
        </pc:spChg>
        <pc:spChg chg="add mod">
          <ac:chgData name="Anas Mohammad" userId="839c3bd7-89bd-451f-908a-67e2f92f7464" providerId="ADAL" clId="{44FA864C-AB5E-4E72-A586-28AB1354C08A}" dt="2026-02-01T09:05:28.641" v="473" actId="1036"/>
          <ac:spMkLst>
            <pc:docMk/>
            <pc:sldMk cId="0" sldId="257"/>
            <ac:spMk id="43" creationId="{03168E34-D826-49B8-8883-57D8E3FDA6CB}"/>
          </ac:spMkLst>
        </pc:spChg>
        <pc:spChg chg="add mod">
          <ac:chgData name="Anas Mohammad" userId="839c3bd7-89bd-451f-908a-67e2f92f7464" providerId="ADAL" clId="{44FA864C-AB5E-4E72-A586-28AB1354C08A}" dt="2026-02-01T09:05:21.919" v="440" actId="1036"/>
          <ac:spMkLst>
            <pc:docMk/>
            <pc:sldMk cId="0" sldId="257"/>
            <ac:spMk id="45" creationId="{05E816D1-A38D-407A-92EE-D84FFC2DCEAD}"/>
          </ac:spMkLst>
        </pc:spChg>
        <pc:spChg chg="add mod">
          <ac:chgData name="Anas Mohammad" userId="839c3bd7-89bd-451f-908a-67e2f92f7464" providerId="ADAL" clId="{44FA864C-AB5E-4E72-A586-28AB1354C08A}" dt="2026-02-01T09:05:15.834" v="398" actId="1036"/>
          <ac:spMkLst>
            <pc:docMk/>
            <pc:sldMk cId="0" sldId="257"/>
            <ac:spMk id="47" creationId="{01DE8A9C-4C5E-4CC1-9FAB-CC73ED7A1EB4}"/>
          </ac:spMkLst>
        </pc:spChg>
        <pc:picChg chg="add del mod">
          <ac:chgData name="Anas Mohammad" userId="839c3bd7-89bd-451f-908a-67e2f92f7464" providerId="ADAL" clId="{44FA864C-AB5E-4E72-A586-28AB1354C08A}" dt="2026-02-01T09:04:46.927" v="373"/>
          <ac:picMkLst>
            <pc:docMk/>
            <pc:sldMk cId="0" sldId="257"/>
            <ac:picMk id="30" creationId="{D872BFEF-4BC2-4897-9123-DFCA0E49634E}"/>
          </ac:picMkLst>
        </pc:picChg>
        <pc:picChg chg="add del mod">
          <ac:chgData name="Anas Mohammad" userId="839c3bd7-89bd-451f-908a-67e2f92f7464" providerId="ADAL" clId="{44FA864C-AB5E-4E72-A586-28AB1354C08A}" dt="2026-02-01T09:04:46.927" v="373"/>
          <ac:picMkLst>
            <pc:docMk/>
            <pc:sldMk cId="0" sldId="257"/>
            <ac:picMk id="32" creationId="{C98295BA-823A-40FA-A679-66156F497C24}"/>
          </ac:picMkLst>
        </pc:picChg>
        <pc:picChg chg="add del mod">
          <ac:chgData name="Anas Mohammad" userId="839c3bd7-89bd-451f-908a-67e2f92f7464" providerId="ADAL" clId="{44FA864C-AB5E-4E72-A586-28AB1354C08A}" dt="2026-02-01T09:04:46.927" v="373"/>
          <ac:picMkLst>
            <pc:docMk/>
            <pc:sldMk cId="0" sldId="257"/>
            <ac:picMk id="34" creationId="{3469A92E-D813-4C60-A9B2-30B5DD946616}"/>
          </ac:picMkLst>
        </pc:picChg>
        <pc:picChg chg="add del mod">
          <ac:chgData name="Anas Mohammad" userId="839c3bd7-89bd-451f-908a-67e2f92f7464" providerId="ADAL" clId="{44FA864C-AB5E-4E72-A586-28AB1354C08A}" dt="2026-02-01T09:04:46.927" v="373"/>
          <ac:picMkLst>
            <pc:docMk/>
            <pc:sldMk cId="0" sldId="257"/>
            <ac:picMk id="36" creationId="{AD0DF261-21DF-4E0A-8FE3-24E19E9B8E83}"/>
          </ac:picMkLst>
        </pc:picChg>
        <pc:picChg chg="add mod">
          <ac:chgData name="Anas Mohammad" userId="839c3bd7-89bd-451f-908a-67e2f92f7464" providerId="ADAL" clId="{44FA864C-AB5E-4E72-A586-28AB1354C08A}" dt="2026-02-01T09:05:32.942" v="495" actId="1036"/>
          <ac:picMkLst>
            <pc:docMk/>
            <pc:sldMk cId="0" sldId="257"/>
            <ac:picMk id="40" creationId="{ED28F552-41F9-486B-B208-FC16A14E5373}"/>
          </ac:picMkLst>
        </pc:picChg>
        <pc:picChg chg="add mod">
          <ac:chgData name="Anas Mohammad" userId="839c3bd7-89bd-451f-908a-67e2f92f7464" providerId="ADAL" clId="{44FA864C-AB5E-4E72-A586-28AB1354C08A}" dt="2026-02-01T09:05:28.641" v="473" actId="1036"/>
          <ac:picMkLst>
            <pc:docMk/>
            <pc:sldMk cId="0" sldId="257"/>
            <ac:picMk id="42" creationId="{D273C811-FB34-47FA-AE52-61E4FAC97750}"/>
          </ac:picMkLst>
        </pc:picChg>
        <pc:picChg chg="add mod">
          <ac:chgData name="Anas Mohammad" userId="839c3bd7-89bd-451f-908a-67e2f92f7464" providerId="ADAL" clId="{44FA864C-AB5E-4E72-A586-28AB1354C08A}" dt="2026-02-01T09:05:21.919" v="440" actId="1036"/>
          <ac:picMkLst>
            <pc:docMk/>
            <pc:sldMk cId="0" sldId="257"/>
            <ac:picMk id="44" creationId="{BC62713C-2348-4F1F-AB52-189D0E38943F}"/>
          </ac:picMkLst>
        </pc:picChg>
        <pc:picChg chg="add mod">
          <ac:chgData name="Anas Mohammad" userId="839c3bd7-89bd-451f-908a-67e2f92f7464" providerId="ADAL" clId="{44FA864C-AB5E-4E72-A586-28AB1354C08A}" dt="2026-02-01T09:05:15.834" v="398" actId="1036"/>
          <ac:picMkLst>
            <pc:docMk/>
            <pc:sldMk cId="0" sldId="257"/>
            <ac:picMk id="46" creationId="{FDCAF29D-10C8-48D6-9AD7-572B36C1EAB0}"/>
          </ac:picMkLst>
        </pc:picChg>
      </pc:sldChg>
      <pc:sldChg chg="modSp mod">
        <pc:chgData name="Anas Mohammad" userId="839c3bd7-89bd-451f-908a-67e2f92f7464" providerId="ADAL" clId="{44FA864C-AB5E-4E72-A586-28AB1354C08A}" dt="2026-02-01T09:48:36.114" v="496" actId="14100"/>
        <pc:sldMkLst>
          <pc:docMk/>
          <pc:sldMk cId="0" sldId="258"/>
        </pc:sldMkLst>
        <pc:spChg chg="mod">
          <ac:chgData name="Anas Mohammad" userId="839c3bd7-89bd-451f-908a-67e2f92f7464" providerId="ADAL" clId="{44FA864C-AB5E-4E72-A586-28AB1354C08A}" dt="2026-02-01T09:48:36.114" v="496" actId="1410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5:48.606" v="303" actId="20577"/>
          <ac:spMkLst>
            <pc:docMk/>
            <pc:sldMk cId="0" sldId="258"/>
            <ac:spMk id="22" creationId="{00000000-0000-0000-0000-000000000000}"/>
          </ac:spMkLst>
        </pc:spChg>
      </pc:sldChg>
      <pc:sldChg chg="addSp delSp modSp del mod">
        <pc:chgData name="Anas Mohammad" userId="839c3bd7-89bd-451f-908a-67e2f92f7464" providerId="ADAL" clId="{44FA864C-AB5E-4E72-A586-28AB1354C08A}" dt="2026-02-01T13:28:49.283" v="767" actId="47"/>
        <pc:sldMkLst>
          <pc:docMk/>
          <pc:sldMk cId="0" sldId="259"/>
        </pc:sldMkLst>
        <pc:spChg chg="mod">
          <ac:chgData name="Anas Mohammad" userId="839c3bd7-89bd-451f-908a-67e2f92f7464" providerId="ADAL" clId="{44FA864C-AB5E-4E72-A586-28AB1354C08A}" dt="2026-02-01T13:22:50.167" v="717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5:58.142" v="305"/>
          <ac:spMkLst>
            <pc:docMk/>
            <pc:sldMk cId="0" sldId="259"/>
            <ac:spMk id="11" creationId="{00000000-0000-0000-0000-000000000000}"/>
          </ac:spMkLst>
        </pc:spChg>
        <pc:spChg chg="add del mod">
          <ac:chgData name="Anas Mohammad" userId="839c3bd7-89bd-451f-908a-67e2f92f7464" providerId="ADAL" clId="{44FA864C-AB5E-4E72-A586-28AB1354C08A}" dt="2026-02-01T13:24:45.214" v="739"/>
          <ac:spMkLst>
            <pc:docMk/>
            <pc:sldMk cId="0" sldId="259"/>
            <ac:spMk id="13" creationId="{FE3BD226-1C48-4A13-8AFC-4BD465FE2ECB}"/>
          </ac:spMkLst>
        </pc:spChg>
        <pc:graphicFrameChg chg="add del">
          <ac:chgData name="Anas Mohammad" userId="839c3bd7-89bd-451f-908a-67e2f92f7464" providerId="ADAL" clId="{44FA864C-AB5E-4E72-A586-28AB1354C08A}" dt="2026-02-01T13:24:57.665" v="750" actId="478"/>
          <ac:graphicFrameMkLst>
            <pc:docMk/>
            <pc:sldMk cId="0" sldId="259"/>
            <ac:graphicFrameMk id="4" creationId="{00000000-0000-0000-0000-000000000000}"/>
          </ac:graphicFrameMkLst>
        </pc:graphicFrameChg>
        <pc:graphicFrameChg chg="add del mod">
          <ac:chgData name="Anas Mohammad" userId="839c3bd7-89bd-451f-908a-67e2f92f7464" providerId="ADAL" clId="{44FA864C-AB5E-4E72-A586-28AB1354C08A}" dt="2026-02-01T13:24:57.210" v="749"/>
          <ac:graphicFrameMkLst>
            <pc:docMk/>
            <pc:sldMk cId="0" sldId="259"/>
            <ac:graphicFrameMk id="12" creationId="{4809D729-AF58-40A4-9089-77E67E0069B7}"/>
          </ac:graphicFrameMkLst>
        </pc:graphicFrameChg>
      </pc:sldChg>
      <pc:sldChg chg="addSp delSp modSp mod ord">
        <pc:chgData name="Anas Mohammad" userId="839c3bd7-89bd-451f-908a-67e2f92f7464" providerId="ADAL" clId="{44FA864C-AB5E-4E72-A586-28AB1354C08A}" dt="2026-02-01T13:22:24.446" v="716" actId="1076"/>
        <pc:sldMkLst>
          <pc:docMk/>
          <pc:sldMk cId="0" sldId="260"/>
        </pc:sldMkLst>
        <pc:spChg chg="add del">
          <ac:chgData name="Anas Mohammad" userId="839c3bd7-89bd-451f-908a-67e2f92f7464" providerId="ADAL" clId="{44FA864C-AB5E-4E72-A586-28AB1354C08A}" dt="2026-02-01T13:22:06.900" v="708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1.324" v="341" actId="478"/>
          <ac:spMkLst>
            <pc:docMk/>
            <pc:sldMk cId="0" sldId="260"/>
            <ac:spMk id="3" creationId="{00000000-0000-0000-0000-000000000000}"/>
          </ac:spMkLst>
        </pc:spChg>
        <pc:spChg chg="add del mod">
          <ac:chgData name="Anas Mohammad" userId="839c3bd7-89bd-451f-908a-67e2f92f7464" providerId="ADAL" clId="{44FA864C-AB5E-4E72-A586-28AB1354C08A}" dt="2026-02-01T13:22:03.271" v="706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8.459" v="350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2.081" v="342" actId="478"/>
          <ac:spMkLst>
            <pc:docMk/>
            <pc:sldMk cId="0" sldId="260"/>
            <ac:spMk id="6" creationId="{00000000-0000-0000-0000-000000000000}"/>
          </ac:spMkLst>
        </pc:spChg>
        <pc:spChg chg="add del">
          <ac:chgData name="Anas Mohammad" userId="839c3bd7-89bd-451f-908a-67e2f92f7464" providerId="ADAL" clId="{44FA864C-AB5E-4E72-A586-28AB1354C08A}" dt="2026-02-01T13:21:58.730" v="705" actId="478"/>
          <ac:spMkLst>
            <pc:docMk/>
            <pc:sldMk cId="0" sldId="260"/>
            <ac:spMk id="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7.575" v="349" actId="478"/>
          <ac:spMkLst>
            <pc:docMk/>
            <pc:sldMk cId="0" sldId="260"/>
            <ac:spMk id="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2.499" v="343" actId="478"/>
          <ac:spMkLst>
            <pc:docMk/>
            <pc:sldMk cId="0" sldId="260"/>
            <ac:spMk id="9" creationId="{00000000-0000-0000-0000-000000000000}"/>
          </ac:spMkLst>
        </pc:spChg>
        <pc:spChg chg="del mod">
          <ac:chgData name="Anas Mohammad" userId="839c3bd7-89bd-451f-908a-67e2f92f7464" providerId="ADAL" clId="{44FA864C-AB5E-4E72-A586-28AB1354C08A}" dt="2026-02-01T09:49:23.143" v="498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6.819" v="348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5.092" v="346" actId="478"/>
          <ac:spMkLst>
            <pc:docMk/>
            <pc:sldMk cId="0" sldId="260"/>
            <ac:spMk id="12" creationId="{00000000-0000-0000-0000-000000000000}"/>
          </ac:spMkLst>
        </pc:spChg>
        <pc:spChg chg="add del">
          <ac:chgData name="Anas Mohammad" userId="839c3bd7-89bd-451f-908a-67e2f92f7464" providerId="ADAL" clId="{44FA864C-AB5E-4E72-A586-28AB1354C08A}" dt="2026-02-01T13:22:18.538" v="713" actId="478"/>
          <ac:spMkLst>
            <pc:docMk/>
            <pc:sldMk cId="0" sldId="260"/>
            <ac:spMk id="1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5.947" v="347" actId="478"/>
          <ac:spMkLst>
            <pc:docMk/>
            <pc:sldMk cId="0" sldId="260"/>
            <ac:spMk id="1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5:54.413" v="345" actId="478"/>
          <ac:spMkLst>
            <pc:docMk/>
            <pc:sldMk cId="0" sldId="260"/>
            <ac:spMk id="15" creationId="{00000000-0000-0000-0000-000000000000}"/>
          </ac:spMkLst>
        </pc:spChg>
        <pc:spChg chg="add del mod">
          <ac:chgData name="Anas Mohammad" userId="839c3bd7-89bd-451f-908a-67e2f92f7464" providerId="ADAL" clId="{44FA864C-AB5E-4E72-A586-28AB1354C08A}" dt="2026-02-01T13:22:16.053" v="712" actId="478"/>
          <ac:spMkLst>
            <pc:docMk/>
            <pc:sldMk cId="0" sldId="260"/>
            <ac:spMk id="16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7:03.721" v="368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18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19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2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21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2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2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23.702" v="356" actId="164"/>
          <ac:spMkLst>
            <pc:docMk/>
            <pc:sldMk cId="0" sldId="260"/>
            <ac:spMk id="2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8:06:51.558" v="365" actId="20577"/>
          <ac:spMkLst>
            <pc:docMk/>
            <pc:sldMk cId="0" sldId="260"/>
            <ac:spMk id="25" creationId="{00000000-0000-0000-0000-000000000000}"/>
          </ac:spMkLst>
        </pc:spChg>
        <pc:spChg chg="del mod">
          <ac:chgData name="Anas Mohammad" userId="839c3bd7-89bd-451f-908a-67e2f92f7464" providerId="ADAL" clId="{44FA864C-AB5E-4E72-A586-28AB1354C08A}" dt="2026-02-01T08:06:48.913" v="364" actId="478"/>
          <ac:spMkLst>
            <pc:docMk/>
            <pc:sldMk cId="0" sldId="260"/>
            <ac:spMk id="26" creationId="{00000000-0000-0000-0000-000000000000}"/>
          </ac:spMkLst>
        </pc:spChg>
        <pc:spChg chg="add del mod">
          <ac:chgData name="Anas Mohammad" userId="839c3bd7-89bd-451f-908a-67e2f92f7464" providerId="ADAL" clId="{44FA864C-AB5E-4E72-A586-28AB1354C08A}" dt="2026-02-01T13:22:06.900" v="708" actId="478"/>
          <ac:spMkLst>
            <pc:docMk/>
            <pc:sldMk cId="0" sldId="260"/>
            <ac:spMk id="27" creationId="{00000000-0000-0000-0000-000000000000}"/>
          </ac:spMkLst>
        </pc:spChg>
        <pc:grpChg chg="add mod">
          <ac:chgData name="Anas Mohammad" userId="839c3bd7-89bd-451f-908a-67e2f92f7464" providerId="ADAL" clId="{44FA864C-AB5E-4E72-A586-28AB1354C08A}" dt="2026-02-01T13:22:24.446" v="716" actId="1076"/>
          <ac:grpSpMkLst>
            <pc:docMk/>
            <pc:sldMk cId="0" sldId="260"/>
            <ac:grpSpMk id="30" creationId="{D9988AFB-65AE-4534-80B1-8B0A6745F346}"/>
          </ac:grpSpMkLst>
        </pc:grpChg>
        <pc:picChg chg="add del mod ord">
          <ac:chgData name="Anas Mohammad" userId="839c3bd7-89bd-451f-908a-67e2f92f7464" providerId="ADAL" clId="{44FA864C-AB5E-4E72-A586-28AB1354C08A}" dt="2026-02-01T08:06:17.257" v="355" actId="21"/>
          <ac:picMkLst>
            <pc:docMk/>
            <pc:sldMk cId="0" sldId="260"/>
            <ac:picMk id="29" creationId="{5FF307EF-01DC-4684-A4BF-FFE5A4A7F78E}"/>
          </ac:picMkLst>
        </pc:picChg>
        <pc:picChg chg="add del mod ord">
          <ac:chgData name="Anas Mohammad" userId="839c3bd7-89bd-451f-908a-67e2f92f7464" providerId="ADAL" clId="{44FA864C-AB5E-4E72-A586-28AB1354C08A}" dt="2026-02-01T13:21:53.526" v="703" actId="21"/>
          <ac:picMkLst>
            <pc:docMk/>
            <pc:sldMk cId="0" sldId="260"/>
            <ac:picMk id="31" creationId="{32AFE7ED-B2B7-445F-B847-069435E8B2D8}"/>
          </ac:picMkLst>
        </pc:picChg>
        <pc:picChg chg="add mod">
          <ac:chgData name="Anas Mohammad" userId="839c3bd7-89bd-451f-908a-67e2f92f7464" providerId="ADAL" clId="{44FA864C-AB5E-4E72-A586-28AB1354C08A}" dt="2026-02-01T13:22:21.604" v="715"/>
          <ac:picMkLst>
            <pc:docMk/>
            <pc:sldMk cId="0" sldId="260"/>
            <ac:picMk id="32" creationId="{9D318DFF-EDB7-4D65-8CB2-0B5A38470B11}"/>
          </ac:picMkLst>
        </pc:picChg>
      </pc:sldChg>
      <pc:sldChg chg="modSp mod">
        <pc:chgData name="Anas Mohammad" userId="839c3bd7-89bd-451f-908a-67e2f92f7464" providerId="ADAL" clId="{44FA864C-AB5E-4E72-A586-28AB1354C08A}" dt="2026-02-01T07:36:05.328" v="307"/>
        <pc:sldMkLst>
          <pc:docMk/>
          <pc:sldMk cId="0" sldId="261"/>
        </pc:sldMkLst>
        <pc:spChg chg="mod">
          <ac:chgData name="Anas Mohammad" userId="839c3bd7-89bd-451f-908a-67e2f92f7464" providerId="ADAL" clId="{44FA864C-AB5E-4E72-A586-28AB1354C08A}" dt="2026-02-01T07:36:05.328" v="307"/>
          <ac:spMkLst>
            <pc:docMk/>
            <pc:sldMk cId="0" sldId="261"/>
            <ac:spMk id="17" creationId="{00000000-0000-0000-0000-000000000000}"/>
          </ac:spMkLst>
        </pc:spChg>
      </pc:sldChg>
      <pc:sldChg chg="delSp modSp mod">
        <pc:chgData name="Anas Mohammad" userId="839c3bd7-89bd-451f-908a-67e2f92f7464" providerId="ADAL" clId="{44FA864C-AB5E-4E72-A586-28AB1354C08A}" dt="2026-02-01T13:29:39.105" v="799" actId="1076"/>
        <pc:sldMkLst>
          <pc:docMk/>
          <pc:sldMk cId="0" sldId="262"/>
        </pc:sldMkLst>
        <pc:spChg chg="mod">
          <ac:chgData name="Anas Mohammad" userId="839c3bd7-89bd-451f-908a-67e2f92f7464" providerId="ADAL" clId="{44FA864C-AB5E-4E72-A586-28AB1354C08A}" dt="2026-02-01T13:29:39.105" v="799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5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6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7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8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9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1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5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6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7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8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19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2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21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2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2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2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9:25.493" v="796" actId="1038"/>
          <ac:spMkLst>
            <pc:docMk/>
            <pc:sldMk cId="0" sldId="262"/>
            <ac:spMk id="2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9:11.391" v="768" actId="478"/>
          <ac:spMkLst>
            <pc:docMk/>
            <pc:sldMk cId="0" sldId="262"/>
            <ac:spMk id="2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9:16.234" v="769" actId="478"/>
          <ac:spMkLst>
            <pc:docMk/>
            <pc:sldMk cId="0" sldId="262"/>
            <ac:spMk id="2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9:18.139" v="770" actId="478"/>
          <ac:spMkLst>
            <pc:docMk/>
            <pc:sldMk cId="0" sldId="262"/>
            <ac:spMk id="28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6:08.074" v="308"/>
          <ac:spMkLst>
            <pc:docMk/>
            <pc:sldMk cId="0" sldId="262"/>
            <ac:spMk id="29" creationId="{00000000-0000-0000-0000-000000000000}"/>
          </ac:spMkLst>
        </pc:spChg>
      </pc:sldChg>
      <pc:sldChg chg="addSp delSp modSp mod">
        <pc:chgData name="Anas Mohammad" userId="839c3bd7-89bd-451f-908a-67e2f92f7464" providerId="ADAL" clId="{44FA864C-AB5E-4E72-A586-28AB1354C08A}" dt="2026-02-01T13:31:11.909" v="859" actId="1036"/>
        <pc:sldMkLst>
          <pc:docMk/>
          <pc:sldMk cId="0" sldId="263"/>
        </pc:sldMkLst>
        <pc:spChg chg="mod">
          <ac:chgData name="Anas Mohammad" userId="839c3bd7-89bd-451f-908a-67e2f92f7464" providerId="ADAL" clId="{44FA864C-AB5E-4E72-A586-28AB1354C08A}" dt="2026-02-01T13:30:56.608" v="840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1:05.733" v="843" actId="1076"/>
          <ac:spMkLst>
            <pc:docMk/>
            <pc:sldMk cId="0" sldId="263"/>
            <ac:spMk id="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3.533" v="320" actId="478"/>
          <ac:spMkLst>
            <pc:docMk/>
            <pc:sldMk cId="0" sldId="263"/>
            <ac:spMk id="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3:07.537" v="326" actId="478"/>
          <ac:spMkLst>
            <pc:docMk/>
            <pc:sldMk cId="0" sldId="263"/>
            <ac:spMk id="1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5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1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2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2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2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2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2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08:02:41.058" v="319" actId="478"/>
          <ac:spMkLst>
            <pc:docMk/>
            <pc:sldMk cId="0" sldId="263"/>
            <ac:spMk id="25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0:23.765" v="808" actId="1076"/>
          <ac:spMkLst>
            <pc:docMk/>
            <pc:sldMk cId="0" sldId="263"/>
            <ac:spMk id="26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0:58.686" v="841" actId="1076"/>
          <ac:spMkLst>
            <pc:docMk/>
            <pc:sldMk cId="0" sldId="263"/>
            <ac:spMk id="2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30:03.038" v="800" actId="478"/>
          <ac:spMkLst>
            <pc:docMk/>
            <pc:sldMk cId="0" sldId="263"/>
            <ac:spMk id="2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30:05.649" v="801" actId="478"/>
          <ac:spMkLst>
            <pc:docMk/>
            <pc:sldMk cId="0" sldId="263"/>
            <ac:spMk id="2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30:07.059" v="802" actId="478"/>
          <ac:spMkLst>
            <pc:docMk/>
            <pc:sldMk cId="0" sldId="263"/>
            <ac:spMk id="3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6:13.759" v="312"/>
          <ac:spMkLst>
            <pc:docMk/>
            <pc:sldMk cId="0" sldId="263"/>
            <ac:spMk id="31" creationId="{00000000-0000-0000-0000-000000000000}"/>
          </ac:spMkLst>
        </pc:spChg>
        <pc:spChg chg="add del">
          <ac:chgData name="Anas Mohammad" userId="839c3bd7-89bd-451f-908a-67e2f92f7464" providerId="ADAL" clId="{44FA864C-AB5E-4E72-A586-28AB1354C08A}" dt="2026-02-01T07:36:12.413" v="311" actId="22"/>
          <ac:spMkLst>
            <pc:docMk/>
            <pc:sldMk cId="0" sldId="263"/>
            <ac:spMk id="33" creationId="{22519AC7-5CC4-4565-A4CB-8C966295DF4C}"/>
          </ac:spMkLst>
        </pc:spChg>
        <pc:picChg chg="add mod ord">
          <ac:chgData name="Anas Mohammad" userId="839c3bd7-89bd-451f-908a-67e2f92f7464" providerId="ADAL" clId="{44FA864C-AB5E-4E72-A586-28AB1354C08A}" dt="2026-02-01T13:31:11.909" v="859" actId="1036"/>
          <ac:picMkLst>
            <pc:docMk/>
            <pc:sldMk cId="0" sldId="263"/>
            <ac:picMk id="35" creationId="{934961DC-E3C3-4D22-9F8C-920432C2FCA9}"/>
          </ac:picMkLst>
        </pc:picChg>
      </pc:sldChg>
      <pc:sldChg chg="addSp delSp modSp mod ord">
        <pc:chgData name="Anas Mohammad" userId="839c3bd7-89bd-451f-908a-67e2f92f7464" providerId="ADAL" clId="{44FA864C-AB5E-4E72-A586-28AB1354C08A}" dt="2026-02-01T13:28:42.835" v="766" actId="1957"/>
        <pc:sldMkLst>
          <pc:docMk/>
          <pc:sldMk cId="0" sldId="264"/>
        </pc:sldMkLst>
        <pc:spChg chg="mod">
          <ac:chgData name="Anas Mohammad" userId="839c3bd7-89bd-451f-908a-67e2f92f7464" providerId="ADAL" clId="{44FA864C-AB5E-4E72-A586-28AB1354C08A}" dt="2026-02-01T13:27:51.946" v="759"/>
          <ac:spMkLst>
            <pc:docMk/>
            <pc:sldMk cId="0" sldId="264"/>
            <ac:spMk id="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28:00.200" v="760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Anas Mohammad" userId="839c3bd7-89bd-451f-908a-67e2f92f7464" providerId="ADAL" clId="{44FA864C-AB5E-4E72-A586-28AB1354C08A}" dt="2026-02-01T13:27:06.697" v="751" actId="478"/>
          <ac:spMkLst>
            <pc:docMk/>
            <pc:sldMk cId="0" sldId="264"/>
            <ac:spMk id="5" creationId="{00000000-0000-0000-0000-000000000000}"/>
          </ac:spMkLst>
        </pc:spChg>
        <pc:spChg chg="add 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7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10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13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27:09.483" v="752" actId="478"/>
          <ac:spMkLst>
            <pc:docMk/>
            <pc:sldMk cId="0" sldId="264"/>
            <ac:spMk id="1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6:17.225" v="313"/>
          <ac:spMkLst>
            <pc:docMk/>
            <pc:sldMk cId="0" sldId="264"/>
            <ac:spMk id="18" creationId="{00000000-0000-0000-0000-000000000000}"/>
          </ac:spMkLst>
        </pc:spChg>
        <pc:spChg chg="add mod">
          <ac:chgData name="Anas Mohammad" userId="839c3bd7-89bd-451f-908a-67e2f92f7464" providerId="ADAL" clId="{44FA864C-AB5E-4E72-A586-28AB1354C08A}" dt="2026-02-01T13:27:38.197" v="758" actId="1076"/>
          <ac:spMkLst>
            <pc:docMk/>
            <pc:sldMk cId="0" sldId="264"/>
            <ac:spMk id="19" creationId="{9D48CBF9-0E8F-4942-A317-2C97240668F6}"/>
          </ac:spMkLst>
        </pc:spChg>
        <pc:spChg chg="add mod">
          <ac:chgData name="Anas Mohammad" userId="839c3bd7-89bd-451f-908a-67e2f92f7464" providerId="ADAL" clId="{44FA864C-AB5E-4E72-A586-28AB1354C08A}" dt="2026-02-01T13:27:27.067" v="754" actId="1076"/>
          <ac:spMkLst>
            <pc:docMk/>
            <pc:sldMk cId="0" sldId="264"/>
            <ac:spMk id="20" creationId="{385256F1-B667-432C-8F83-675AE96E5705}"/>
          </ac:spMkLst>
        </pc:spChg>
        <pc:spChg chg="add mod">
          <ac:chgData name="Anas Mohammad" userId="839c3bd7-89bd-451f-908a-67e2f92f7464" providerId="ADAL" clId="{44FA864C-AB5E-4E72-A586-28AB1354C08A}" dt="2026-02-01T13:27:33.859" v="756" actId="1076"/>
          <ac:spMkLst>
            <pc:docMk/>
            <pc:sldMk cId="0" sldId="264"/>
            <ac:spMk id="21" creationId="{34A4FFD1-AD12-47C9-9DFE-20D261699554}"/>
          </ac:spMkLst>
        </pc:spChg>
        <pc:graphicFrameChg chg="mod">
          <ac:chgData name="Anas Mohammad" userId="839c3bd7-89bd-451f-908a-67e2f92f7464" providerId="ADAL" clId="{44FA864C-AB5E-4E72-A586-28AB1354C08A}" dt="2026-02-01T13:28:42.835" v="766" actId="1957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modSp mod">
        <pc:chgData name="Anas Mohammad" userId="839c3bd7-89bd-451f-908a-67e2f92f7464" providerId="ADAL" clId="{44FA864C-AB5E-4E72-A586-28AB1354C08A}" dt="2026-02-01T13:32:42.742" v="868" actId="27918"/>
        <pc:sldMkLst>
          <pc:docMk/>
          <pc:sldMk cId="0" sldId="265"/>
        </pc:sldMkLst>
        <pc:spChg chg="mod">
          <ac:chgData name="Anas Mohammad" userId="839c3bd7-89bd-451f-908a-67e2f92f7464" providerId="ADAL" clId="{44FA864C-AB5E-4E72-A586-28AB1354C08A}" dt="2026-02-01T07:36:19.497" v="314"/>
          <ac:spMkLst>
            <pc:docMk/>
            <pc:sldMk cId="0" sldId="265"/>
            <ac:spMk id="17" creationId="{00000000-0000-0000-0000-000000000000}"/>
          </ac:spMkLst>
        </pc:spChg>
      </pc:sldChg>
      <pc:sldChg chg="modSp mod">
        <pc:chgData name="Anas Mohammad" userId="839c3bd7-89bd-451f-908a-67e2f92f7464" providerId="ADAL" clId="{44FA864C-AB5E-4E72-A586-28AB1354C08A}" dt="2026-02-01T13:33:14.322" v="875" actId="20577"/>
        <pc:sldMkLst>
          <pc:docMk/>
          <pc:sldMk cId="0" sldId="266"/>
        </pc:sldMkLst>
        <pc:spChg chg="mod">
          <ac:chgData name="Anas Mohammad" userId="839c3bd7-89bd-451f-908a-67e2f92f7464" providerId="ADAL" clId="{44FA864C-AB5E-4E72-A586-28AB1354C08A}" dt="2026-02-01T13:33:10.030" v="871" actId="20577"/>
          <ac:spMkLst>
            <pc:docMk/>
            <pc:sldMk cId="0" sldId="266"/>
            <ac:spMk id="1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3:14.322" v="875" actId="20577"/>
          <ac:spMkLst>
            <pc:docMk/>
            <pc:sldMk cId="0" sldId="266"/>
            <ac:spMk id="14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7:36:22.567" v="315"/>
          <ac:spMkLst>
            <pc:docMk/>
            <pc:sldMk cId="0" sldId="266"/>
            <ac:spMk id="25" creationId="{00000000-0000-0000-0000-000000000000}"/>
          </ac:spMkLst>
        </pc:spChg>
      </pc:sldChg>
      <pc:sldChg chg="addSp delSp modSp mod">
        <pc:chgData name="Anas Mohammad" userId="839c3bd7-89bd-451f-908a-67e2f92f7464" providerId="ADAL" clId="{44FA864C-AB5E-4E72-A586-28AB1354C08A}" dt="2026-02-01T13:37:03.328" v="1091" actId="20577"/>
        <pc:sldMkLst>
          <pc:docMk/>
          <pc:sldMk cId="0" sldId="267"/>
        </pc:sldMkLst>
        <pc:spChg chg="del">
          <ac:chgData name="Anas Mohammad" userId="839c3bd7-89bd-451f-908a-67e2f92f7464" providerId="ADAL" clId="{44FA864C-AB5E-4E72-A586-28AB1354C08A}" dt="2026-02-01T13:34:56.062" v="964" actId="478"/>
          <ac:spMkLst>
            <pc:docMk/>
            <pc:sldMk cId="0" sldId="267"/>
            <ac:spMk id="8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34:54.656" v="963" actId="478"/>
          <ac:spMkLst>
            <pc:docMk/>
            <pc:sldMk cId="0" sldId="267"/>
            <ac:spMk id="9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5:03.202" v="1008" actId="1036"/>
          <ac:spMkLst>
            <pc:docMk/>
            <pc:sldMk cId="0" sldId="267"/>
            <ac:spMk id="1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5:03.202" v="1008" actId="1036"/>
          <ac:spMkLst>
            <pc:docMk/>
            <pc:sldMk cId="0" sldId="267"/>
            <ac:spMk id="11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7:03.328" v="1091" actId="20577"/>
          <ac:spMkLst>
            <pc:docMk/>
            <pc:sldMk cId="0" sldId="267"/>
            <ac:spMk id="20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5:25.999" v="1022" actId="20577"/>
          <ac:spMkLst>
            <pc:docMk/>
            <pc:sldMk cId="0" sldId="267"/>
            <ac:spMk id="2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5:46.336" v="1072" actId="20577"/>
          <ac:spMkLst>
            <pc:docMk/>
            <pc:sldMk cId="0" sldId="267"/>
            <ac:spMk id="2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36:26.630" v="1075" actId="14100"/>
          <ac:spMkLst>
            <pc:docMk/>
            <pc:sldMk cId="0" sldId="267"/>
            <ac:spMk id="24" creationId="{00000000-0000-0000-0000-000000000000}"/>
          </ac:spMkLst>
        </pc:spChg>
        <pc:picChg chg="add mod">
          <ac:chgData name="Anas Mohammad" userId="839c3bd7-89bd-451f-908a-67e2f92f7464" providerId="ADAL" clId="{44FA864C-AB5E-4E72-A586-28AB1354C08A}" dt="2026-02-01T13:36:39.557" v="1078" actId="1076"/>
          <ac:picMkLst>
            <pc:docMk/>
            <pc:sldMk cId="0" sldId="267"/>
            <ac:picMk id="1026" creationId="{A7B94319-482B-44FB-A13E-4FDA7235BBFB}"/>
          </ac:picMkLst>
        </pc:picChg>
      </pc:sldChg>
      <pc:sldChg chg="del">
        <pc:chgData name="Anas Mohammad" userId="839c3bd7-89bd-451f-908a-67e2f92f7464" providerId="ADAL" clId="{44FA864C-AB5E-4E72-A586-28AB1354C08A}" dt="2026-02-01T09:58:09.772" v="571" actId="47"/>
        <pc:sldMkLst>
          <pc:docMk/>
          <pc:sldMk cId="0" sldId="268"/>
        </pc:sldMkLst>
      </pc:sldChg>
      <pc:sldChg chg="addSp delSp modSp mod">
        <pc:chgData name="Anas Mohammad" userId="839c3bd7-89bd-451f-908a-67e2f92f7464" providerId="ADAL" clId="{44FA864C-AB5E-4E72-A586-28AB1354C08A}" dt="2026-02-01T13:15:41.411" v="676" actId="1036"/>
        <pc:sldMkLst>
          <pc:docMk/>
          <pc:sldMk cId="0" sldId="269"/>
        </pc:sldMkLst>
        <pc:spChg chg="add del">
          <ac:chgData name="Anas Mohammad" userId="839c3bd7-89bd-451f-908a-67e2f92f7464" providerId="ADAL" clId="{44FA864C-AB5E-4E72-A586-28AB1354C08A}" dt="2026-02-01T13:15:26.810" v="608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15:41.411" v="676" actId="1036"/>
          <ac:spMkLst>
            <pc:docMk/>
            <pc:sldMk cId="0" sldId="269"/>
            <ac:spMk id="3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13:15:41.411" v="676" actId="1036"/>
          <ac:spMkLst>
            <pc:docMk/>
            <pc:sldMk cId="0" sldId="269"/>
            <ac:spMk id="4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15:11.615" v="604" actId="478"/>
          <ac:spMkLst>
            <pc:docMk/>
            <pc:sldMk cId="0" sldId="269"/>
            <ac:spMk id="5" creationId="{00000000-0000-0000-0000-000000000000}"/>
          </ac:spMkLst>
        </pc:spChg>
        <pc:spChg chg="del mod">
          <ac:chgData name="Anas Mohammad" userId="839c3bd7-89bd-451f-908a-67e2f92f7464" providerId="ADAL" clId="{44FA864C-AB5E-4E72-A586-28AB1354C08A}" dt="2026-02-01T13:15:13.508" v="605" actId="478"/>
          <ac:spMkLst>
            <pc:docMk/>
            <pc:sldMk cId="0" sldId="269"/>
            <ac:spMk id="6" creationId="{00000000-0000-0000-0000-000000000000}"/>
          </ac:spMkLst>
        </pc:spChg>
        <pc:spChg chg="del">
          <ac:chgData name="Anas Mohammad" userId="839c3bd7-89bd-451f-908a-67e2f92f7464" providerId="ADAL" clId="{44FA864C-AB5E-4E72-A586-28AB1354C08A}" dt="2026-02-01T13:15:17.226" v="606" actId="478"/>
          <ac:spMkLst>
            <pc:docMk/>
            <pc:sldMk cId="0" sldId="269"/>
            <ac:spMk id="7" creationId="{00000000-0000-0000-0000-000000000000}"/>
          </ac:spMkLst>
        </pc:spChg>
      </pc:sldChg>
      <pc:sldChg chg="addSp delSp modSp new mod addAnim delAnim modAnim">
        <pc:chgData name="Anas Mohammad" userId="839c3bd7-89bd-451f-908a-67e2f92f7464" providerId="ADAL" clId="{44FA864C-AB5E-4E72-A586-28AB1354C08A}" dt="2026-02-01T13:21:19.077" v="700" actId="478"/>
        <pc:sldMkLst>
          <pc:docMk/>
          <pc:sldMk cId="1052571119" sldId="270"/>
        </pc:sldMkLst>
        <pc:picChg chg="add del mod">
          <ac:chgData name="Anas Mohammad" userId="839c3bd7-89bd-451f-908a-67e2f92f7464" providerId="ADAL" clId="{44FA864C-AB5E-4E72-A586-28AB1354C08A}" dt="2026-02-01T13:21:19.077" v="700" actId="478"/>
          <ac:picMkLst>
            <pc:docMk/>
            <pc:sldMk cId="1052571119" sldId="270"/>
            <ac:picMk id="2" creationId="{056598FF-16CA-4C6A-B934-CBBE14B06BA5}"/>
          </ac:picMkLst>
        </pc:picChg>
      </pc:sldChg>
      <pc:sldChg chg="addSp delSp modSp add del mod ord setBg">
        <pc:chgData name="Anas Mohammad" userId="839c3bd7-89bd-451f-908a-67e2f92f7464" providerId="ADAL" clId="{44FA864C-AB5E-4E72-A586-28AB1354C08A}" dt="2026-02-01T13:36:44.567" v="1079" actId="47"/>
        <pc:sldMkLst>
          <pc:docMk/>
          <pc:sldMk cId="2421350112" sldId="271"/>
        </pc:sldMkLst>
        <pc:spChg chg="add del mod">
          <ac:chgData name="Anas Mohammad" userId="839c3bd7-89bd-451f-908a-67e2f92f7464" providerId="ADAL" clId="{44FA864C-AB5E-4E72-A586-28AB1354C08A}" dt="2026-02-01T13:34:37.504" v="962" actId="20577"/>
          <ac:spMkLst>
            <pc:docMk/>
            <pc:sldMk cId="2421350112" sldId="271"/>
            <ac:spMk id="2" creationId="{00000000-0000-0000-0000-000000000000}"/>
          </ac:spMkLst>
        </pc:spChg>
        <pc:spChg chg="mod">
          <ac:chgData name="Anas Mohammad" userId="839c3bd7-89bd-451f-908a-67e2f92f7464" providerId="ADAL" clId="{44FA864C-AB5E-4E72-A586-28AB1354C08A}" dt="2026-02-01T09:57:35.114" v="570" actId="20577"/>
          <ac:spMkLst>
            <pc:docMk/>
            <pc:sldMk cId="2421350112" sldId="271"/>
            <ac:spMk id="2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Receive Time</c:v>
                </c:pt>
              </c:strCache>
            </c:strRef>
          </c:tx>
          <c:spPr>
            <a:solidFill>
              <a:srgbClr val="00B4A0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6.73</c:v>
                </c:pt>
                <c:pt idx="1">
                  <c:v>10.4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23.15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1-4DAC-86E2-60834A4FACA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74C3C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1-4DAC-86E2-60834A4FACA2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Enhanced Python</c:v>
                </c:pt>
              </c:strCache>
            </c:strRef>
          </c:tx>
          <c:spPr>
            <a:solidFill>
              <a:srgbClr val="4A90E2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10.4</c:v>
                </c:pt>
                <c:pt idx="1">
                  <c:v>20.8</c:v>
                </c:pt>
                <c:pt idx="2">
                  <c:v>31.89</c:v>
                </c:pt>
                <c:pt idx="3">
                  <c:v>60.07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1-4DAC-86E2-60834A4FA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4A4A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4A4A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Receive Time</c:v>
                </c:pt>
              </c:strCache>
            </c:strRef>
          </c:tx>
          <c:spPr>
            <a:solidFill>
              <a:srgbClr val="00B4A0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6.73</c:v>
                </c:pt>
                <c:pt idx="1">
                  <c:v>10.4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23.15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4-455E-A1B6-6F49067449FC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74C3C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4-455E-A1B6-6F49067449FC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Python Performance</c:v>
                </c:pt>
              </c:strCache>
            </c:strRef>
          </c:tx>
          <c:spPr>
            <a:solidFill>
              <a:srgbClr val="4A90E2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10.4</c:v>
                </c:pt>
                <c:pt idx="1">
                  <c:v>20.8</c:v>
                </c:pt>
                <c:pt idx="2">
                  <c:v>31.89</c:v>
                </c:pt>
                <c:pt idx="3">
                  <c:v>60.07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4-455E-A1B6-6F49067449FC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C++ Performance</c:v>
                </c:pt>
              </c:strCache>
            </c:strRef>
          </c:tx>
          <c:spPr>
            <a:solidFill>
              <a:srgbClr val="F7931E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6.9</c:v>
                </c:pt>
                <c:pt idx="1">
                  <c:v>10.4</c:v>
                </c:pt>
                <c:pt idx="2">
                  <c:v>15</c:v>
                </c:pt>
                <c:pt idx="3">
                  <c:v>20.8</c:v>
                </c:pt>
                <c:pt idx="4">
                  <c:v>25</c:v>
                </c:pt>
                <c:pt idx="5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4-455E-A1B6-6F49067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4A4A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4A4A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3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3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-457200"/>
            <a:ext cx="3657600" cy="3657600"/>
          </a:xfrm>
          <a:prstGeom prst="ellipse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914400" y="4114800"/>
            <a:ext cx="2743200" cy="2743200"/>
          </a:xfrm>
          <a:prstGeom prst="ellipse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618977" y="534570"/>
            <a:ext cx="731520" cy="73152"/>
          </a:xfrm>
          <a:prstGeom prst="rect">
            <a:avLst/>
          </a:prstGeom>
          <a:solidFill>
            <a:srgbClr val="F7931E"/>
          </a:solidFill>
          <a:ln/>
        </p:spPr>
      </p:sp>
      <p:sp>
        <p:nvSpPr>
          <p:cNvPr id="5" name="Text 3"/>
          <p:cNvSpPr/>
          <p:nvPr/>
        </p:nvSpPr>
        <p:spPr>
          <a:xfrm>
            <a:off x="618977" y="717450"/>
            <a:ext cx="7315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Data Acquisition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618977" y="126609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Processing for High-Resolution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618977" y="176901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793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Synchrotron Micro-Tomography</a:t>
            </a:r>
            <a:endParaRPr lang="en-US" sz="3600" dirty="0"/>
          </a:p>
        </p:txBody>
      </p:sp>
      <p:sp>
        <p:nvSpPr>
          <p:cNvPr id="14" name="Shape 12"/>
          <p:cNvSpPr/>
          <p:nvPr/>
        </p:nvSpPr>
        <p:spPr>
          <a:xfrm>
            <a:off x="889781" y="2759025"/>
            <a:ext cx="7547317" cy="1927977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solidFill>
              <a:srgbClr val="F7931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692745" y="4085258"/>
            <a:ext cx="234461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Anas Mohammad*</a:t>
            </a:r>
          </a:p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Experimental Data Engineer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06902" y="3256317"/>
            <a:ext cx="4663440" cy="10200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793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Collection &amp; Analysis Team @SESAME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5BE02C-6C93-425E-9AAF-D4D0FFAF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018" y="2759025"/>
            <a:ext cx="1305950" cy="130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13">
            <a:extLst>
              <a:ext uri="{FF2B5EF4-FFF2-40B4-BE49-F238E27FC236}">
                <a16:creationId xmlns:a16="http://schemas.microsoft.com/office/drawing/2014/main" id="{B874F3E5-8161-49BB-99E0-41B91384D645}"/>
              </a:ext>
            </a:extLst>
          </p:cNvPr>
          <p:cNvSpPr/>
          <p:nvPr/>
        </p:nvSpPr>
        <p:spPr>
          <a:xfrm>
            <a:off x="6843932" y="4106010"/>
            <a:ext cx="153806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Mustafa Alzubi</a:t>
            </a:r>
            <a:b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Team Leader </a:t>
            </a:r>
            <a:endParaRPr lang="en-US" sz="1400" dirty="0"/>
          </a:p>
        </p:txBody>
      </p:sp>
      <p:pic>
        <p:nvPicPr>
          <p:cNvPr id="20" name="Picture 19" descr="SESAME_logo_Trans_White.png">
            <a:extLst>
              <a:ext uri="{FF2B5EF4-FFF2-40B4-BE49-F238E27FC236}">
                <a16:creationId xmlns:a16="http://schemas.microsoft.com/office/drawing/2014/main" id="{695E1511-B057-441A-8B48-CCDCD52CE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70" y="617224"/>
            <a:ext cx="849460" cy="10661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BEE4EC-8FD6-43E8-9128-BD9874514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542" y="2830597"/>
            <a:ext cx="1234378" cy="1234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Performance Achievement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C++ Ring Buffer: All Implementations Compared</a:t>
            </a:r>
            <a:endParaRPr lang="en-US" sz="1400" dirty="0"/>
          </a:p>
        </p:txBody>
      </p:sp>
      <p:graphicFrame>
        <p:nvGraphicFramePr>
          <p:cNvPr id="4" name="Chart 0"/>
          <p:cNvGraphicFramePr/>
          <p:nvPr>
            <p:extLst>
              <p:ext uri="{D42A27DB-BD31-4B8C-83A1-F6EECF244321}">
                <p14:modId xmlns:p14="http://schemas.microsoft.com/office/powerpoint/2010/main" val="643954895"/>
              </p:ext>
            </p:extLst>
          </p:nvPr>
        </p:nvGraphicFramePr>
        <p:xfrm>
          <a:off x="457200" y="1280160"/>
          <a:ext cx="566928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2"/>
          <p:cNvSpPr/>
          <p:nvPr/>
        </p:nvSpPr>
        <p:spPr>
          <a:xfrm>
            <a:off x="6400800" y="1280160"/>
            <a:ext cx="2286000" cy="118872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6" name="Text 3"/>
          <p:cNvSpPr/>
          <p:nvPr/>
        </p:nvSpPr>
        <p:spPr>
          <a:xfrm>
            <a:off x="6492240" y="1417320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@ 3000 Frames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492240" y="173736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C++ Time: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7680960" y="1737360"/>
            <a:ext cx="8229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F793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36.7s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492240" y="201168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Receive: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7680960" y="2011680"/>
            <a:ext cx="8229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00B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23.2s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492240" y="228600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Difference: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7680960" y="2286000"/>
            <a:ext cx="8229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13.5s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400800" y="2651760"/>
            <a:ext cx="2286000" cy="1463040"/>
          </a:xfrm>
          <a:prstGeom prst="rect">
            <a:avLst/>
          </a:prstGeom>
          <a:solidFill>
            <a:srgbClr val="E8F5E9"/>
          </a:solidFill>
          <a:ln w="25400">
            <a:solidFill>
              <a:srgbClr val="10B98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92240" y="2788920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Gains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6492240" y="310896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70% faster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 original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492240" y="356616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 real-time: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≈ Receive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Deployment Results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457200" y="1005840"/>
            <a:ext cx="3931920" cy="1371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" y="1143000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Stress Test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40080" y="150876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consecutive experiments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15,000 frames each @ 100 FPS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Maximum resolution (2560×2160)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3.1 TB total data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754880" y="1005840"/>
            <a:ext cx="3931920" cy="1371600"/>
          </a:xfrm>
          <a:prstGeom prst="rect">
            <a:avLst/>
          </a:prstGeom>
          <a:solidFill>
            <a:srgbClr val="E8F5E9"/>
          </a:solidFill>
          <a:ln w="25400">
            <a:solidFill>
              <a:srgbClr val="10B98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937760" y="1143000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937760" y="150876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Zero frame losses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Sustained 1.14 GB/s I/O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No cached data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100% success rate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57200" y="2743200"/>
            <a:ext cx="2011680" cy="137160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288036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584</a:t>
            </a:r>
            <a:endParaRPr lang="en-US" sz="4400" dirty="0"/>
          </a:p>
        </p:txBody>
      </p:sp>
      <p:sp>
        <p:nvSpPr>
          <p:cNvPr id="11" name="Text 9"/>
          <p:cNvSpPr/>
          <p:nvPr/>
        </p:nvSpPr>
        <p:spPr>
          <a:xfrm>
            <a:off x="457200" y="3474720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Experiments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57200" y="374904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production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2651760" y="2743200"/>
            <a:ext cx="2011680" cy="137160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14" name="Text 12"/>
          <p:cNvSpPr/>
          <p:nvPr/>
        </p:nvSpPr>
        <p:spPr>
          <a:xfrm>
            <a:off x="2651760" y="288036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23.8 TB</a:t>
            </a:r>
            <a:endParaRPr lang="en-US" sz="4400" dirty="0"/>
          </a:p>
        </p:txBody>
      </p:sp>
      <p:sp>
        <p:nvSpPr>
          <p:cNvPr id="15" name="Text 13"/>
          <p:cNvSpPr/>
          <p:nvPr/>
        </p:nvSpPr>
        <p:spPr>
          <a:xfrm>
            <a:off x="2651760" y="3474720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Collected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651760" y="374904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Successfully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846320" y="2743200"/>
            <a:ext cx="2011680" cy="137160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18" name="Text 16"/>
          <p:cNvSpPr/>
          <p:nvPr/>
        </p:nvSpPr>
        <p:spPr>
          <a:xfrm>
            <a:off x="4846320" y="288036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</a:t>
            </a:r>
            <a:endParaRPr lang="en-US" sz="4400" dirty="0"/>
          </a:p>
        </p:txBody>
      </p:sp>
      <p:sp>
        <p:nvSpPr>
          <p:cNvPr id="19" name="Text 17"/>
          <p:cNvSpPr/>
          <p:nvPr/>
        </p:nvSpPr>
        <p:spPr>
          <a:xfrm>
            <a:off x="4846320" y="3474720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Reliability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846320" y="374904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 failures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7040880" y="2743200"/>
            <a:ext cx="2011680" cy="137160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22" name="Text 20"/>
          <p:cNvSpPr/>
          <p:nvPr/>
        </p:nvSpPr>
        <p:spPr>
          <a:xfrm>
            <a:off x="7040880" y="288036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4400" dirty="0"/>
          </a:p>
        </p:txBody>
      </p:sp>
      <p:sp>
        <p:nvSpPr>
          <p:cNvPr id="23" name="Text 21"/>
          <p:cNvSpPr/>
          <p:nvPr/>
        </p:nvSpPr>
        <p:spPr>
          <a:xfrm>
            <a:off x="7040880" y="3474720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Losses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040880" y="374904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Perfect capture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&amp; Contributions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91440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Innovation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548640" y="1371600"/>
            <a:ext cx="137160" cy="13716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325880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Ring buffer with smart pointers for memory management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48640" y="2011680"/>
            <a:ext cx="137160" cy="13716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965960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Identified queue access as bottleneck in high-throughput pipelines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48640" y="2591290"/>
            <a:ext cx="137160" cy="13716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11" name="Text 9"/>
          <p:cNvSpPr/>
          <p:nvPr/>
        </p:nvSpPr>
        <p:spPr>
          <a:xfrm>
            <a:off x="822960" y="2545570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Software-based solution without specialized hardware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754880" y="91440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Scientific Impact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4846320" y="1371600"/>
            <a:ext cx="137160" cy="137160"/>
          </a:xfrm>
          <a:prstGeom prst="rect">
            <a:avLst/>
          </a:prstGeom>
          <a:solidFill>
            <a:srgbClr val="10B981"/>
          </a:solidFill>
          <a:ln/>
        </p:spPr>
      </p:sp>
      <p:sp>
        <p:nvSpPr>
          <p:cNvPr id="14" name="Text 12"/>
          <p:cNvSpPr/>
          <p:nvPr/>
        </p:nvSpPr>
        <p:spPr>
          <a:xfrm>
            <a:off x="5120640" y="132588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Immediate data availability accelerates research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846320" y="2011680"/>
            <a:ext cx="137160" cy="137160"/>
          </a:xfrm>
          <a:prstGeom prst="rect">
            <a:avLst/>
          </a:prstGeom>
          <a:solidFill>
            <a:srgbClr val="10B981"/>
          </a:solidFill>
          <a:ln/>
        </p:spPr>
      </p:sp>
      <p:sp>
        <p:nvSpPr>
          <p:cNvPr id="16" name="Text 14"/>
          <p:cNvSpPr/>
          <p:nvPr/>
        </p:nvSpPr>
        <p:spPr>
          <a:xfrm>
            <a:off x="5120640" y="196596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Enables demanding high-throughput experiments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846320" y="2651760"/>
            <a:ext cx="137160" cy="137160"/>
          </a:xfrm>
          <a:prstGeom prst="rect">
            <a:avLst/>
          </a:prstGeom>
          <a:solidFill>
            <a:srgbClr val="10B981"/>
          </a:solidFill>
          <a:ln/>
        </p:spPr>
      </p:sp>
      <p:sp>
        <p:nvSpPr>
          <p:cNvPr id="18" name="Text 16"/>
          <p:cNvSpPr/>
          <p:nvPr/>
        </p:nvSpPr>
        <p:spPr>
          <a:xfrm>
            <a:off x="5120640" y="260604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 for other synchrotron facilities worldwide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846320" y="3291840"/>
            <a:ext cx="137160" cy="137160"/>
          </a:xfrm>
          <a:prstGeom prst="rect">
            <a:avLst/>
          </a:prstGeom>
          <a:solidFill>
            <a:srgbClr val="10B981"/>
          </a:solidFill>
          <a:ln/>
        </p:spPr>
      </p:sp>
      <p:sp>
        <p:nvSpPr>
          <p:cNvPr id="20" name="Text 18"/>
          <p:cNvSpPr/>
          <p:nvPr/>
        </p:nvSpPr>
        <p:spPr>
          <a:xfrm>
            <a:off x="5120640" y="324612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Documented open-source solution </a:t>
            </a:r>
            <a:r>
              <a:rPr lang="en-US" sz="120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GitHub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57200" y="3931920"/>
            <a:ext cx="8229600" cy="73152"/>
          </a:xfrm>
          <a:prstGeom prst="rect">
            <a:avLst/>
          </a:prstGeom>
          <a:solidFill>
            <a:srgbClr val="F7931E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11480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Contribution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57200" y="44348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work has been submitted in IEEE Transaction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  <p:pic>
        <p:nvPicPr>
          <p:cNvPr id="1026" name="Picture 2" descr="IEEE Transactions on Energy Conversion — Macro-Energy Systems">
            <a:extLst>
              <a:ext uri="{FF2B5EF4-FFF2-40B4-BE49-F238E27FC236}">
                <a16:creationId xmlns:a16="http://schemas.microsoft.com/office/drawing/2014/main" id="{A7B94319-482B-44FB-A13E-4FDA7235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4" y="4127774"/>
            <a:ext cx="1725561" cy="6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E3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0" y="-914400"/>
            <a:ext cx="4572000" cy="4572000"/>
          </a:xfrm>
          <a:prstGeom prst="ellipse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7033" y="1744395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7033" y="256735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F793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 Discussion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25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2A6A350F-9490-40C0-883B-AB299D5A21D7}"/>
              </a:ext>
            </a:extLst>
          </p:cNvPr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</a:t>
            </a:r>
            <a:endParaRPr lang="en-US" sz="4000" dirty="0"/>
          </a:p>
        </p:txBody>
      </p:sp>
      <p:sp>
        <p:nvSpPr>
          <p:cNvPr id="39" name="Shape 1">
            <a:extLst>
              <a:ext uri="{FF2B5EF4-FFF2-40B4-BE49-F238E27FC236}">
                <a16:creationId xmlns:a16="http://schemas.microsoft.com/office/drawing/2014/main" id="{C55F668E-6026-48D3-A796-0A5DC3B16E9C}"/>
              </a:ext>
            </a:extLst>
          </p:cNvPr>
          <p:cNvSpPr/>
          <p:nvPr/>
        </p:nvSpPr>
        <p:spPr>
          <a:xfrm>
            <a:off x="457200" y="914400"/>
            <a:ext cx="73152" cy="3657600"/>
          </a:xfrm>
          <a:prstGeom prst="rect">
            <a:avLst/>
          </a:prstGeom>
          <a:solidFill>
            <a:srgbClr val="0891B2"/>
          </a:solidFill>
          <a:ln/>
        </p:spPr>
      </p:sp>
      <p:pic>
        <p:nvPicPr>
          <p:cNvPr id="40" name="Image 0" descr="preencoded.png">
            <a:extLst>
              <a:ext uri="{FF2B5EF4-FFF2-40B4-BE49-F238E27FC236}">
                <a16:creationId xmlns:a16="http://schemas.microsoft.com/office/drawing/2014/main" id="{ED28F552-41F9-486B-B208-FC16A14E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452125"/>
            <a:ext cx="365760" cy="365760"/>
          </a:xfrm>
          <a:prstGeom prst="rect">
            <a:avLst/>
          </a:prstGeom>
        </p:spPr>
      </p:pic>
      <p:sp>
        <p:nvSpPr>
          <p:cNvPr id="41" name="Text 2">
            <a:extLst>
              <a:ext uri="{FF2B5EF4-FFF2-40B4-BE49-F238E27FC236}">
                <a16:creationId xmlns:a16="http://schemas.microsoft.com/office/drawing/2014/main" id="{F69CE50F-0783-4640-B20B-C9414D68830A}"/>
              </a:ext>
            </a:extLst>
          </p:cNvPr>
          <p:cNvSpPr/>
          <p:nvPr/>
        </p:nvSpPr>
        <p:spPr>
          <a:xfrm>
            <a:off x="1280160" y="140640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Challenge: </a:t>
            </a: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BEATS beamline generates up to 2TB daily at speeds reaching several GB/s</a:t>
            </a:r>
            <a:endParaRPr lang="en-US" sz="1600" dirty="0"/>
          </a:p>
        </p:txBody>
      </p:sp>
      <p:pic>
        <p:nvPicPr>
          <p:cNvPr id="42" name="Image 1" descr="preencoded.png">
            <a:extLst>
              <a:ext uri="{FF2B5EF4-FFF2-40B4-BE49-F238E27FC236}">
                <a16:creationId xmlns:a16="http://schemas.microsoft.com/office/drawing/2014/main" id="{D273C811-FB34-47FA-AE52-61E4FAC9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272352"/>
            <a:ext cx="365760" cy="365760"/>
          </a:xfrm>
          <a:prstGeom prst="rect">
            <a:avLst/>
          </a:prstGeom>
        </p:spPr>
      </p:pic>
      <p:sp>
        <p:nvSpPr>
          <p:cNvPr id="43" name="Text 3">
            <a:extLst>
              <a:ext uri="{FF2B5EF4-FFF2-40B4-BE49-F238E27FC236}">
                <a16:creationId xmlns:a16="http://schemas.microsoft.com/office/drawing/2014/main" id="{03168E34-D826-49B8-8883-57D8E3FDA6CB}"/>
              </a:ext>
            </a:extLst>
          </p:cNvPr>
          <p:cNvSpPr/>
          <p:nvPr/>
        </p:nvSpPr>
        <p:spPr>
          <a:xfrm>
            <a:off x="1280160" y="2226632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Problem: </a:t>
            </a: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gap between receiving camera frames and writing them to storage</a:t>
            </a:r>
            <a:endParaRPr lang="en-US" sz="1600" dirty="0"/>
          </a:p>
        </p:txBody>
      </p:sp>
      <p:pic>
        <p:nvPicPr>
          <p:cNvPr id="44" name="Image 2" descr="preencoded.png">
            <a:extLst>
              <a:ext uri="{FF2B5EF4-FFF2-40B4-BE49-F238E27FC236}">
                <a16:creationId xmlns:a16="http://schemas.microsoft.com/office/drawing/2014/main" id="{BC62713C-2348-4F1F-AB52-189D0E389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174478"/>
            <a:ext cx="365760" cy="365760"/>
          </a:xfrm>
          <a:prstGeom prst="rect">
            <a:avLst/>
          </a:prstGeom>
        </p:spPr>
      </p:pic>
      <p:sp>
        <p:nvSpPr>
          <p:cNvPr id="45" name="Text 4">
            <a:extLst>
              <a:ext uri="{FF2B5EF4-FFF2-40B4-BE49-F238E27FC236}">
                <a16:creationId xmlns:a16="http://schemas.microsoft.com/office/drawing/2014/main" id="{05E816D1-A38D-407A-92EE-D84FFC2DCEAD}"/>
              </a:ext>
            </a:extLst>
          </p:cNvPr>
          <p:cNvSpPr/>
          <p:nvPr/>
        </p:nvSpPr>
        <p:spPr>
          <a:xfrm>
            <a:off x="1280160" y="3128758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Solution: </a:t>
            </a: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Developed BEATSH5Writer with circular buffer indexing in C++ for real-time performance</a:t>
            </a:r>
            <a:endParaRPr lang="en-US" sz="1600" dirty="0"/>
          </a:p>
        </p:txBody>
      </p:sp>
      <p:pic>
        <p:nvPicPr>
          <p:cNvPr id="46" name="Image 3" descr="preencoded.png">
            <a:extLst>
              <a:ext uri="{FF2B5EF4-FFF2-40B4-BE49-F238E27FC236}">
                <a16:creationId xmlns:a16="http://schemas.microsoft.com/office/drawing/2014/main" id="{FDCAF29D-10C8-48D6-9AD7-572B36C1E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3926462"/>
            <a:ext cx="365760" cy="365760"/>
          </a:xfrm>
          <a:prstGeom prst="rect">
            <a:avLst/>
          </a:prstGeom>
        </p:spPr>
      </p:pic>
      <p:sp>
        <p:nvSpPr>
          <p:cNvPr id="47" name="Text 5">
            <a:extLst>
              <a:ext uri="{FF2B5EF4-FFF2-40B4-BE49-F238E27FC236}">
                <a16:creationId xmlns:a16="http://schemas.microsoft.com/office/drawing/2014/main" id="{01DE8A9C-4C5E-4CC1-9FAB-CC73ED7A1EB4}"/>
              </a:ext>
            </a:extLst>
          </p:cNvPr>
          <p:cNvSpPr/>
          <p:nvPr/>
        </p:nvSpPr>
        <p:spPr>
          <a:xfrm>
            <a:off x="1280160" y="3880742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Result: </a:t>
            </a: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data writing with zero frame losses at maximum camera throughput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BEATS Beamline Overview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457200" y="1005840"/>
            <a:ext cx="2011680" cy="82296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109728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2560×2160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57200" y="150876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Resolution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651760" y="1005840"/>
            <a:ext cx="2011680" cy="822960"/>
          </a:xfrm>
          <a:prstGeom prst="rect">
            <a:avLst/>
          </a:prstGeom>
          <a:solidFill>
            <a:srgbClr val="4A90E2"/>
          </a:solidFill>
          <a:ln/>
        </p:spPr>
      </p:sp>
      <p:sp>
        <p:nvSpPr>
          <p:cNvPr id="7" name="Text 5"/>
          <p:cNvSpPr/>
          <p:nvPr/>
        </p:nvSpPr>
        <p:spPr>
          <a:xfrm>
            <a:off x="2651760" y="109728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FPS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2651760" y="150876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Rate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846320" y="1005840"/>
            <a:ext cx="2011680" cy="822960"/>
          </a:xfrm>
          <a:prstGeom prst="rect">
            <a:avLst/>
          </a:prstGeom>
          <a:solidFill>
            <a:srgbClr val="F7931E"/>
          </a:solidFill>
          <a:ln/>
        </p:spPr>
      </p:sp>
      <p:sp>
        <p:nvSpPr>
          <p:cNvPr id="10" name="Text 8"/>
          <p:cNvSpPr/>
          <p:nvPr/>
        </p:nvSpPr>
        <p:spPr>
          <a:xfrm>
            <a:off x="4846320" y="109728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1.14 GB/s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846320" y="150876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Throughput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040880" y="1005840"/>
            <a:ext cx="2011680" cy="822960"/>
          </a:xfrm>
          <a:prstGeom prst="rect">
            <a:avLst/>
          </a:prstGeom>
          <a:solidFill>
            <a:srgbClr val="8B008B"/>
          </a:solidFill>
          <a:ln/>
        </p:spPr>
      </p:sp>
      <p:sp>
        <p:nvSpPr>
          <p:cNvPr id="13" name="Text 11"/>
          <p:cNvSpPr/>
          <p:nvPr/>
        </p:nvSpPr>
        <p:spPr>
          <a:xfrm>
            <a:off x="7040880" y="109728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TB/day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040880" y="150876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Volume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2103120"/>
            <a:ext cx="8595360" cy="73152"/>
          </a:xfrm>
          <a:prstGeom prst="rect">
            <a:avLst/>
          </a:prstGeom>
          <a:solidFill>
            <a:srgbClr val="F7931E"/>
          </a:solidFill>
          <a:ln/>
        </p:spPr>
      </p:sp>
      <p:sp>
        <p:nvSpPr>
          <p:cNvPr id="16" name="Text 14"/>
          <p:cNvSpPr/>
          <p:nvPr/>
        </p:nvSpPr>
        <p:spPr>
          <a:xfrm>
            <a:off x="457200" y="237744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Capabilities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57200" y="2743200"/>
            <a:ext cx="4114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Non-destructive 3D imaging (SRCT)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High-resolution microscopic imaging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Thousands of projections per scan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volumetric reconstruction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754880" y="237744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4754880" y="2743200"/>
            <a:ext cx="393192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 edge 5.5 / FLIR Oryx cameras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CPU/GPU reconstruction cluster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0.5 PB GPFS + tape archival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Gbps InfiniBand network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457200" y="4114800"/>
            <a:ext cx="8229600" cy="548640"/>
          </a:xfrm>
          <a:prstGeom prst="rect">
            <a:avLst/>
          </a:prstGeom>
          <a:solidFill>
            <a:srgbClr val="FFF3E0"/>
          </a:solidFill>
          <a:ln w="25400">
            <a:solidFill>
              <a:srgbClr val="F7931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40080" y="4114800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793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Challenge: Time gap between receiving frames and writing to storage grows with dataset size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31002-WA0000">
            <a:hlinkClick r:id="" action="ppaction://media"/>
            <a:extLst>
              <a:ext uri="{FF2B5EF4-FFF2-40B4-BE49-F238E27FC236}">
                <a16:creationId xmlns:a16="http://schemas.microsoft.com/office/drawing/2014/main" id="{056598FF-16CA-4C6A-B934-CBBE14B06B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Architecture</a:t>
            </a:r>
            <a:endParaRPr lang="en-US" sz="3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988AFB-65AE-4534-80B1-8B0A6745F346}"/>
              </a:ext>
            </a:extLst>
          </p:cNvPr>
          <p:cNvGrpSpPr/>
          <p:nvPr/>
        </p:nvGrpSpPr>
        <p:grpSpPr>
          <a:xfrm>
            <a:off x="5559508" y="1050093"/>
            <a:ext cx="3548418" cy="2699921"/>
            <a:chOff x="640080" y="2194560"/>
            <a:chExt cx="8046720" cy="2194560"/>
          </a:xfrm>
        </p:grpSpPr>
        <p:sp>
          <p:nvSpPr>
            <p:cNvPr id="17" name="Shape 15"/>
            <p:cNvSpPr/>
            <p:nvPr/>
          </p:nvSpPr>
          <p:spPr>
            <a:xfrm>
              <a:off x="640080" y="2194560"/>
              <a:ext cx="8046720" cy="2194560"/>
            </a:xfrm>
            <a:prstGeom prst="rect">
              <a:avLst/>
            </a:prstGeom>
            <a:solidFill>
              <a:srgbClr val="F5F5F5"/>
            </a:solidFill>
            <a:ln/>
          </p:spPr>
        </p:sp>
        <p:sp>
          <p:nvSpPr>
            <p:cNvPr id="18" name="Text 16"/>
            <p:cNvSpPr/>
            <p:nvPr/>
          </p:nvSpPr>
          <p:spPr>
            <a:xfrm>
              <a:off x="640080" y="2377440"/>
              <a:ext cx="78638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800" b="1" dirty="0">
                  <a:solidFill>
                    <a:srgbClr val="1E3A5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Key Design Principles</a:t>
              </a:r>
              <a:endParaRPr lang="en-US" sz="18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731520" y="2834640"/>
              <a:ext cx="27432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10B98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lang="en-US" sz="2000" dirty="0"/>
            </a:p>
          </p:txBody>
        </p:sp>
        <p:sp>
          <p:nvSpPr>
            <p:cNvPr id="20" name="Text 18"/>
            <p:cNvSpPr/>
            <p:nvPr/>
          </p:nvSpPr>
          <p:spPr>
            <a:xfrm>
              <a:off x="1097280" y="2834640"/>
              <a:ext cx="731520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4A4A4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Direct streaming to storage - no local buffering at beamline</a:t>
              </a:r>
              <a:endParaRPr lang="en-US" sz="1300" dirty="0"/>
            </a:p>
          </p:txBody>
        </p:sp>
        <p:sp>
          <p:nvSpPr>
            <p:cNvPr id="21" name="Text 19"/>
            <p:cNvSpPr/>
            <p:nvPr/>
          </p:nvSpPr>
          <p:spPr>
            <a:xfrm>
              <a:off x="731520" y="3200400"/>
              <a:ext cx="27432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00B4A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lang="en-US" sz="2000" dirty="0"/>
            </a:p>
          </p:txBody>
        </p:sp>
        <p:sp>
          <p:nvSpPr>
            <p:cNvPr id="22" name="Text 20"/>
            <p:cNvSpPr/>
            <p:nvPr/>
          </p:nvSpPr>
          <p:spPr>
            <a:xfrm>
              <a:off x="1097280" y="3200400"/>
              <a:ext cx="731520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4A4A4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Real-time ZeroMQ data transmission over 100 Gbps InfiniBand</a:t>
              </a:r>
              <a:endParaRPr lang="en-US" sz="1300" dirty="0"/>
            </a:p>
          </p:txBody>
        </p:sp>
        <p:sp>
          <p:nvSpPr>
            <p:cNvPr id="23" name="Text 21"/>
            <p:cNvSpPr/>
            <p:nvPr/>
          </p:nvSpPr>
          <p:spPr>
            <a:xfrm>
              <a:off x="731520" y="3566160"/>
              <a:ext cx="27432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4A90E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lang="en-US" sz="2000" dirty="0"/>
            </a:p>
          </p:txBody>
        </p:sp>
        <p:sp>
          <p:nvSpPr>
            <p:cNvPr id="24" name="Text 22"/>
            <p:cNvSpPr/>
            <p:nvPr/>
          </p:nvSpPr>
          <p:spPr>
            <a:xfrm>
              <a:off x="1097280" y="3566160"/>
              <a:ext cx="731520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4A4A4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HDF5-DXfile format standard for tomography data</a:t>
              </a:r>
              <a:endParaRPr lang="en-US" sz="1300" dirty="0"/>
            </a:p>
          </p:txBody>
        </p:sp>
        <p:sp>
          <p:nvSpPr>
            <p:cNvPr id="25" name="Text 23"/>
            <p:cNvSpPr/>
            <p:nvPr/>
          </p:nvSpPr>
          <p:spPr>
            <a:xfrm>
              <a:off x="731520" y="3931920"/>
              <a:ext cx="27432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endParaRPr lang="en-US" sz="2000" dirty="0"/>
            </a:p>
          </p:txBody>
        </p:sp>
      </p:grpSp>
      <p:sp>
        <p:nvSpPr>
          <p:cNvPr id="27" name="Text 25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318DFF-EDB7-4D65-8CB2-0B5A3847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6" y="821201"/>
            <a:ext cx="5377744" cy="3947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Problem: Growing Time Gap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Writer Performance - Python Implementation</a:t>
            </a:r>
            <a:endParaRPr lang="en-US" sz="1400" dirty="0"/>
          </a:p>
        </p:txBody>
      </p:sp>
      <p:graphicFrame>
        <p:nvGraphicFramePr>
          <p:cNvPr id="4" name="Chart 0"/>
          <p:cNvGraphicFramePr/>
          <p:nvPr>
            <p:extLst>
              <p:ext uri="{D42A27DB-BD31-4B8C-83A1-F6EECF244321}">
                <p14:modId xmlns:p14="http://schemas.microsoft.com/office/powerpoint/2010/main" val="3206951733"/>
              </p:ext>
            </p:extLst>
          </p:nvPr>
        </p:nvGraphicFramePr>
        <p:xfrm>
          <a:off x="457200" y="1280160"/>
          <a:ext cx="566928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hape 12"/>
          <p:cNvSpPr/>
          <p:nvPr/>
        </p:nvSpPr>
        <p:spPr>
          <a:xfrm>
            <a:off x="6400800" y="3108960"/>
            <a:ext cx="2286000" cy="1188720"/>
          </a:xfrm>
          <a:prstGeom prst="rect">
            <a:avLst/>
          </a:prstGeom>
          <a:solidFill>
            <a:srgbClr val="FFF3E0"/>
          </a:solidFill>
          <a:ln w="25400">
            <a:solidFill>
              <a:srgbClr val="F7931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492240" y="3246120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793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492240" y="3566160"/>
            <a:ext cx="2103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Still 3.5× slower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 receive time</a:t>
            </a: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Queue bottleneck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remains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9D48CBF9-0E8F-4942-A317-2C97240668F6}"/>
              </a:ext>
            </a:extLst>
          </p:cNvPr>
          <p:cNvSpPr/>
          <p:nvPr/>
        </p:nvSpPr>
        <p:spPr>
          <a:xfrm>
            <a:off x="6309360" y="1221166"/>
            <a:ext cx="2651760" cy="151355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385256F1-B667-432C-8F83-675AE96E5705}"/>
              </a:ext>
            </a:extLst>
          </p:cNvPr>
          <p:cNvSpPr/>
          <p:nvPr/>
        </p:nvSpPr>
        <p:spPr>
          <a:xfrm>
            <a:off x="6414073" y="134874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Root Causes</a:t>
            </a:r>
            <a:endParaRPr lang="en-US" sz="1600" dirty="0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34A4FFD1-AD12-47C9-9DFE-20D261699554}"/>
              </a:ext>
            </a:extLst>
          </p:cNvPr>
          <p:cNvSpPr/>
          <p:nvPr/>
        </p:nvSpPr>
        <p:spPr>
          <a:xfrm>
            <a:off x="6400800" y="1745841"/>
            <a:ext cx="2468880" cy="10154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Dequeuing from FIFO queue</a:t>
            </a:r>
            <a:endParaRPr lang="en-US" sz="11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1D → 2D array reshaping</a:t>
            </a:r>
            <a:endParaRPr lang="en-US" sz="11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CPU-intensive operations</a:t>
            </a:r>
            <a:endParaRPr lang="en-US" sz="11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1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Queue size degradation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Memory Management Challenge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Memory Became the Bottleneck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188720"/>
            <a:ext cx="4114800" cy="1463040"/>
          </a:xfrm>
          <a:prstGeom prst="rect">
            <a:avLst/>
          </a:prstGeom>
          <a:solidFill>
            <a:srgbClr val="FFEBEE"/>
          </a:solidFill>
          <a:ln w="25400">
            <a:solidFill>
              <a:srgbClr val="E74C3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325880"/>
            <a:ext cx="3749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74C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System (96 GB RAM)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40080" y="1691640"/>
            <a:ext cx="3749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Max: ~8,000 frames (88.4 GB)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Queue grows with frame count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time degrades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Insufficient for large scans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754880" y="1188720"/>
            <a:ext cx="3931920" cy="1463040"/>
          </a:xfrm>
          <a:prstGeom prst="rect">
            <a:avLst/>
          </a:prstGeom>
          <a:solidFill>
            <a:srgbClr val="E8F5E9"/>
          </a:solidFill>
          <a:ln w="25400">
            <a:solidFill>
              <a:srgbClr val="10B98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937760" y="1325880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Upgraded System (192 GB RAM)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37760" y="1691640"/>
            <a:ext cx="35661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Max: ~17,000 frames (188 GB)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worst-case: 14,000 frames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Buffer headroom for processing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for optimization attempts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28346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Data in Memory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371600" y="3200400"/>
            <a:ext cx="6400800" cy="64008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2" name="Text 10"/>
          <p:cNvSpPr/>
          <p:nvPr/>
        </p:nvSpPr>
        <p:spPr>
          <a:xfrm>
            <a:off x="1371600" y="3291840"/>
            <a:ext cx="6400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1D Array from Camera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1371600" y="3566160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5,697,500 pixels × 16-bit = 11.4 MB per frame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343400" y="3931920"/>
            <a:ext cx="457200" cy="274320"/>
          </a:xfrm>
          <a:prstGeom prst="downArrow">
            <a:avLst/>
          </a:prstGeom>
          <a:solidFill>
            <a:srgbClr val="F7931E"/>
          </a:solidFill>
          <a:ln/>
        </p:spPr>
      </p:sp>
      <p:sp>
        <p:nvSpPr>
          <p:cNvPr id="15" name="Shape 13"/>
          <p:cNvSpPr/>
          <p:nvPr/>
        </p:nvSpPr>
        <p:spPr>
          <a:xfrm>
            <a:off x="1371600" y="4297680"/>
            <a:ext cx="6400800" cy="228600"/>
          </a:xfrm>
          <a:prstGeom prst="rect">
            <a:avLst/>
          </a:prstGeom>
          <a:solidFill>
            <a:srgbClr val="00B4A0"/>
          </a:solidFill>
          <a:ln/>
        </p:spPr>
      </p:sp>
      <p:sp>
        <p:nvSpPr>
          <p:cNvPr id="16" name="Text 14"/>
          <p:cNvSpPr/>
          <p:nvPr/>
        </p:nvSpPr>
        <p:spPr>
          <a:xfrm>
            <a:off x="1371600" y="4325112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Reshaping Required: 1D → 2D (2560 × 2160)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80449" y="307504"/>
            <a:ext cx="5147187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Solution Journey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1418795" y="1188720"/>
            <a:ext cx="365760" cy="365760"/>
          </a:xfrm>
          <a:prstGeom prst="ellipse">
            <a:avLst/>
          </a:prstGeom>
          <a:solidFill>
            <a:srgbClr val="4A90E2"/>
          </a:solidFill>
          <a:ln/>
        </p:spPr>
      </p:sp>
      <p:sp>
        <p:nvSpPr>
          <p:cNvPr id="4" name="Text 2"/>
          <p:cNvSpPr/>
          <p:nvPr/>
        </p:nvSpPr>
        <p:spPr>
          <a:xfrm>
            <a:off x="1418795" y="1188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967435" y="1188720"/>
            <a:ext cx="2743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RAM Upgrade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967435" y="1389888"/>
            <a:ext cx="27432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96 GB → 192 GB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984955" y="123444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 capacity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1601675" y="1554480"/>
            <a:ext cx="0" cy="548640"/>
          </a:xfrm>
          <a:prstGeom prst="line">
            <a:avLst/>
          </a:prstGeom>
          <a:noFill/>
          <a:ln w="25400">
            <a:solidFill>
              <a:srgbClr val="F5F5F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418795" y="2103120"/>
            <a:ext cx="365760" cy="365760"/>
          </a:xfrm>
          <a:prstGeom prst="ellipse">
            <a:avLst/>
          </a:prstGeom>
          <a:solidFill>
            <a:srgbClr val="00B4A0"/>
          </a:solidFill>
          <a:ln/>
        </p:spPr>
      </p:sp>
      <p:sp>
        <p:nvSpPr>
          <p:cNvPr id="10" name="Text 8"/>
          <p:cNvSpPr/>
          <p:nvPr/>
        </p:nvSpPr>
        <p:spPr>
          <a:xfrm>
            <a:off x="1418795" y="21031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967435" y="2103120"/>
            <a:ext cx="2743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 Parallel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967435" y="2304288"/>
            <a:ext cx="27432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workers + static hashing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984955" y="214884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~4× improvement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1601675" y="2468880"/>
            <a:ext cx="0" cy="548640"/>
          </a:xfrm>
          <a:prstGeom prst="line">
            <a:avLst/>
          </a:prstGeom>
          <a:noFill/>
          <a:ln w="25400">
            <a:solidFill>
              <a:srgbClr val="F5F5F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418795" y="3017520"/>
            <a:ext cx="365760" cy="365760"/>
          </a:xfrm>
          <a:prstGeom prst="ellipse">
            <a:avLst/>
          </a:prstGeom>
          <a:solidFill>
            <a:srgbClr val="F7931E"/>
          </a:solidFill>
          <a:ln/>
        </p:spPr>
      </p:sp>
      <p:sp>
        <p:nvSpPr>
          <p:cNvPr id="16" name="Text 14"/>
          <p:cNvSpPr/>
          <p:nvPr/>
        </p:nvSpPr>
        <p:spPr>
          <a:xfrm>
            <a:off x="1418795" y="30175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967435" y="3017520"/>
            <a:ext cx="2743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Memory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967435" y="3218688"/>
            <a:ext cx="27432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memory access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984955" y="306324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Failed at 6K frames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1601675" y="3383280"/>
            <a:ext cx="0" cy="548640"/>
          </a:xfrm>
          <a:prstGeom prst="line">
            <a:avLst/>
          </a:prstGeom>
          <a:noFill/>
          <a:ln w="25400">
            <a:solidFill>
              <a:srgbClr val="F5F5F5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1418795" y="3931920"/>
            <a:ext cx="365760" cy="365760"/>
          </a:xfrm>
          <a:prstGeom prst="ellipse">
            <a:avLst/>
          </a:prstGeom>
          <a:solidFill>
            <a:srgbClr val="10B981"/>
          </a:solidFill>
          <a:ln/>
        </p:spPr>
      </p:sp>
      <p:sp>
        <p:nvSpPr>
          <p:cNvPr id="22" name="Text 20"/>
          <p:cNvSpPr/>
          <p:nvPr/>
        </p:nvSpPr>
        <p:spPr>
          <a:xfrm>
            <a:off x="1418795" y="39319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1967435" y="3931920"/>
            <a:ext cx="2743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C++ Ring Buffer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967435" y="4133088"/>
            <a:ext cx="27432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pointers + HDF5 API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984955" y="397764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success! ✓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34961DC-E3C3-4D22-9F8C-920432C2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7" y="1141952"/>
            <a:ext cx="2997995" cy="3990483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57200" y="2743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C++ Ring Buffer Implementation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3044771" y="1003497"/>
            <a:ext cx="588218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B00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std::vector&lt;std::unique_ptr&lt;std::pair&lt;std::string, std::vector&lt;size_t&gt;&gt;&gt;&gt;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791857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Ring Buffer Structure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4679818" y="1859508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Advantages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4795823" y="1537046"/>
            <a:ext cx="3931920" cy="28538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std::vector for dynamic sizing</a:t>
            </a:r>
            <a:endParaRPr lang="en-US" sz="16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reserve() pre-allocates memory</a:t>
            </a:r>
            <a:endParaRPr lang="en-US" sz="16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pointers prevent memory leaks</a:t>
            </a:r>
            <a:endParaRPr lang="en-US" sz="16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std::unique_ptr ensures ownership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std::move semantic</a:t>
            </a:r>
            <a:endParaRPr lang="en-US" sz="16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std::pair handles JSON metadata</a:t>
            </a:r>
            <a:endParaRPr lang="en-US" sz="16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size_t for dynamic frame sizes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SESAME Synchrotron | Data Collection &amp; Analysis| 2026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714</Words>
  <Application>Microsoft Office PowerPoint</Application>
  <PresentationFormat>On-screen Show (16:9)</PresentationFormat>
  <Paragraphs>170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Data Acquisition for Synchrotron Micro-Tomography</dc:title>
  <dc:subject>PptxGenJS Presentation</dc:subject>
  <dc:creator>Mustafa Alzubi, Anas Mohammad, Gianluca Lori, Amer Badarneh</dc:creator>
  <cp:lastModifiedBy>Anas Mohammad</cp:lastModifiedBy>
  <cp:revision>2</cp:revision>
  <dcterms:created xsi:type="dcterms:W3CDTF">2026-01-30T13:55:30Z</dcterms:created>
  <dcterms:modified xsi:type="dcterms:W3CDTF">2026-02-01T13:37:04Z</dcterms:modified>
</cp:coreProperties>
</file>